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47"/>
  </p:notesMasterIdLst>
  <p:handoutMasterIdLst>
    <p:handoutMasterId r:id="rId48"/>
  </p:handoutMasterIdLst>
  <p:sldIdLst>
    <p:sldId id="332" r:id="rId2"/>
    <p:sldId id="415" r:id="rId3"/>
    <p:sldId id="416" r:id="rId4"/>
    <p:sldId id="417" r:id="rId5"/>
    <p:sldId id="418" r:id="rId6"/>
    <p:sldId id="419" r:id="rId7"/>
    <p:sldId id="420" r:id="rId8"/>
    <p:sldId id="422" r:id="rId9"/>
    <p:sldId id="421" r:id="rId10"/>
    <p:sldId id="423" r:id="rId11"/>
    <p:sldId id="424" r:id="rId12"/>
    <p:sldId id="425" r:id="rId13"/>
    <p:sldId id="426" r:id="rId14"/>
    <p:sldId id="427" r:id="rId15"/>
    <p:sldId id="428" r:id="rId16"/>
    <p:sldId id="429" r:id="rId17"/>
    <p:sldId id="430" r:id="rId18"/>
    <p:sldId id="431" r:id="rId19"/>
    <p:sldId id="432" r:id="rId20"/>
    <p:sldId id="433" r:id="rId21"/>
    <p:sldId id="450" r:id="rId22"/>
    <p:sldId id="434" r:id="rId23"/>
    <p:sldId id="451" r:id="rId24"/>
    <p:sldId id="435" r:id="rId25"/>
    <p:sldId id="436" r:id="rId26"/>
    <p:sldId id="437" r:id="rId27"/>
    <p:sldId id="438" r:id="rId28"/>
    <p:sldId id="439" r:id="rId29"/>
    <p:sldId id="440" r:id="rId30"/>
    <p:sldId id="441" r:id="rId31"/>
    <p:sldId id="442" r:id="rId32"/>
    <p:sldId id="443" r:id="rId33"/>
    <p:sldId id="444" r:id="rId34"/>
    <p:sldId id="446" r:id="rId35"/>
    <p:sldId id="447" r:id="rId36"/>
    <p:sldId id="448" r:id="rId37"/>
    <p:sldId id="449" r:id="rId38"/>
    <p:sldId id="410" r:id="rId39"/>
    <p:sldId id="409" r:id="rId40"/>
    <p:sldId id="408" r:id="rId41"/>
    <p:sldId id="407" r:id="rId42"/>
    <p:sldId id="414" r:id="rId43"/>
    <p:sldId id="413" r:id="rId44"/>
    <p:sldId id="412" r:id="rId45"/>
    <p:sldId id="385" r:id="rId46"/>
  </p:sldIdLst>
  <p:sldSz cx="9144000" cy="6858000" type="screen4x3"/>
  <p:notesSz cx="6858000" cy="9144000"/>
  <p:defaultTextStyle>
    <a:defPPr>
      <a:defRPr lang="en-US"/>
    </a:defPPr>
    <a:lvl1pPr algn="l" rtl="0" fontAlgn="base">
      <a:spcBef>
        <a:spcPct val="0"/>
      </a:spcBef>
      <a:spcAft>
        <a:spcPct val="0"/>
      </a:spcAft>
      <a:defRPr sz="4400" b="1" kern="1200">
        <a:solidFill>
          <a:srgbClr val="475761"/>
        </a:solidFill>
        <a:latin typeface="Trump Mediaeval" charset="0"/>
        <a:ea typeface="+mn-ea"/>
        <a:cs typeface="+mn-cs"/>
      </a:defRPr>
    </a:lvl1pPr>
    <a:lvl2pPr marL="457200" algn="l" rtl="0" fontAlgn="base">
      <a:spcBef>
        <a:spcPct val="0"/>
      </a:spcBef>
      <a:spcAft>
        <a:spcPct val="0"/>
      </a:spcAft>
      <a:defRPr sz="4400" b="1" kern="1200">
        <a:solidFill>
          <a:srgbClr val="475761"/>
        </a:solidFill>
        <a:latin typeface="Trump Mediaeval" charset="0"/>
        <a:ea typeface="+mn-ea"/>
        <a:cs typeface="+mn-cs"/>
      </a:defRPr>
    </a:lvl2pPr>
    <a:lvl3pPr marL="914400" algn="l" rtl="0" fontAlgn="base">
      <a:spcBef>
        <a:spcPct val="0"/>
      </a:spcBef>
      <a:spcAft>
        <a:spcPct val="0"/>
      </a:spcAft>
      <a:defRPr sz="4400" b="1" kern="1200">
        <a:solidFill>
          <a:srgbClr val="475761"/>
        </a:solidFill>
        <a:latin typeface="Trump Mediaeval" charset="0"/>
        <a:ea typeface="+mn-ea"/>
        <a:cs typeface="+mn-cs"/>
      </a:defRPr>
    </a:lvl3pPr>
    <a:lvl4pPr marL="1371600" algn="l" rtl="0" fontAlgn="base">
      <a:spcBef>
        <a:spcPct val="0"/>
      </a:spcBef>
      <a:spcAft>
        <a:spcPct val="0"/>
      </a:spcAft>
      <a:defRPr sz="4400" b="1" kern="1200">
        <a:solidFill>
          <a:srgbClr val="475761"/>
        </a:solidFill>
        <a:latin typeface="Trump Mediaeval" charset="0"/>
        <a:ea typeface="+mn-ea"/>
        <a:cs typeface="+mn-cs"/>
      </a:defRPr>
    </a:lvl4pPr>
    <a:lvl5pPr marL="1828800" algn="l" rtl="0" fontAlgn="base">
      <a:spcBef>
        <a:spcPct val="0"/>
      </a:spcBef>
      <a:spcAft>
        <a:spcPct val="0"/>
      </a:spcAft>
      <a:defRPr sz="4400" b="1" kern="1200">
        <a:solidFill>
          <a:srgbClr val="475761"/>
        </a:solidFill>
        <a:latin typeface="Trump Mediaeval" charset="0"/>
        <a:ea typeface="+mn-ea"/>
        <a:cs typeface="+mn-cs"/>
      </a:defRPr>
    </a:lvl5pPr>
    <a:lvl6pPr marL="2286000" algn="l" defTabSz="914400" rtl="0" eaLnBrk="1" latinLnBrk="0" hangingPunct="1">
      <a:defRPr sz="4400" b="1" kern="1200">
        <a:solidFill>
          <a:srgbClr val="475761"/>
        </a:solidFill>
        <a:latin typeface="Trump Mediaeval" charset="0"/>
        <a:ea typeface="+mn-ea"/>
        <a:cs typeface="+mn-cs"/>
      </a:defRPr>
    </a:lvl6pPr>
    <a:lvl7pPr marL="2743200" algn="l" defTabSz="914400" rtl="0" eaLnBrk="1" latinLnBrk="0" hangingPunct="1">
      <a:defRPr sz="4400" b="1" kern="1200">
        <a:solidFill>
          <a:srgbClr val="475761"/>
        </a:solidFill>
        <a:latin typeface="Trump Mediaeval" charset="0"/>
        <a:ea typeface="+mn-ea"/>
        <a:cs typeface="+mn-cs"/>
      </a:defRPr>
    </a:lvl7pPr>
    <a:lvl8pPr marL="3200400" algn="l" defTabSz="914400" rtl="0" eaLnBrk="1" latinLnBrk="0" hangingPunct="1">
      <a:defRPr sz="4400" b="1" kern="1200">
        <a:solidFill>
          <a:srgbClr val="475761"/>
        </a:solidFill>
        <a:latin typeface="Trump Mediaeval" charset="0"/>
        <a:ea typeface="+mn-ea"/>
        <a:cs typeface="+mn-cs"/>
      </a:defRPr>
    </a:lvl8pPr>
    <a:lvl9pPr marL="3657600" algn="l" defTabSz="914400" rtl="0" eaLnBrk="1" latinLnBrk="0" hangingPunct="1">
      <a:defRPr sz="4400" b="1" kern="1200">
        <a:solidFill>
          <a:srgbClr val="475761"/>
        </a:solidFill>
        <a:latin typeface="Trump Mediaeval"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slomack" initials="" lastIdx="20" clrIdx="0"/>
  <p:cmAuthor id="1" name="Megan Miller" initial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3300"/>
    <a:srgbClr val="A19157"/>
    <a:srgbClr val="CCCC99"/>
    <a:srgbClr val="BBE0E3"/>
    <a:srgbClr val="4757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92" autoAdjust="0"/>
    <p:restoredTop sz="94660" autoAdjust="0"/>
  </p:normalViewPr>
  <p:slideViewPr>
    <p:cSldViewPr>
      <p:cViewPr varScale="1">
        <p:scale>
          <a:sx n="126" d="100"/>
          <a:sy n="126" d="100"/>
        </p:scale>
        <p:origin x="-1182"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3" d="100"/>
        <a:sy n="33" d="100"/>
      </p:scale>
      <p:origin x="0" y="0"/>
    </p:cViewPr>
  </p:sorterViewPr>
  <p:notesViewPr>
    <p:cSldViewPr>
      <p:cViewPr varScale="1">
        <p:scale>
          <a:sx n="59" d="100"/>
          <a:sy n="59" d="100"/>
        </p:scale>
        <p:origin x="-1740"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b="0">
                <a:solidFill>
                  <a:schemeClr val="tx1"/>
                </a:solidFill>
                <a:latin typeface="Times" pitchFamily="18" charset="0"/>
              </a:defRPr>
            </a:lvl1pPr>
          </a:lstStyle>
          <a:p>
            <a:r>
              <a:rPr lang="en-US"/>
              <a:t>Copyright by John Wiley and Sons, 2006</a:t>
            </a:r>
          </a:p>
        </p:txBody>
      </p:sp>
      <p:sp>
        <p:nvSpPr>
          <p:cNvPr id="5123"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b="0">
                <a:solidFill>
                  <a:schemeClr val="tx1"/>
                </a:solidFill>
                <a:latin typeface="Times" pitchFamily="18" charset="0"/>
              </a:defRPr>
            </a:lvl1pPr>
          </a:lstStyle>
          <a:p>
            <a:endParaRPr lang="en-US"/>
          </a:p>
        </p:txBody>
      </p:sp>
      <p:sp>
        <p:nvSpPr>
          <p:cNvPr id="5124"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b="0">
                <a:solidFill>
                  <a:schemeClr val="tx1"/>
                </a:solidFill>
                <a:latin typeface="Times" pitchFamily="18" charset="0"/>
              </a:defRPr>
            </a:lvl1pPr>
          </a:lstStyle>
          <a:p>
            <a:endParaRPr lang="en-US"/>
          </a:p>
        </p:txBody>
      </p:sp>
      <p:sp>
        <p:nvSpPr>
          <p:cNvPr id="5125"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b="0">
                <a:solidFill>
                  <a:schemeClr val="tx1"/>
                </a:solidFill>
                <a:latin typeface="Times" pitchFamily="18" charset="0"/>
              </a:defRPr>
            </a:lvl1pPr>
          </a:lstStyle>
          <a:p>
            <a:fld id="{0D981047-0DA3-4A2D-9C75-6D4EA05D3A5D}" type="slidenum">
              <a:rPr lang="en-US"/>
              <a:pPr/>
              <a:t>‹#›</a:t>
            </a:fld>
            <a:endParaRPr lang="en-US"/>
          </a:p>
        </p:txBody>
      </p:sp>
    </p:spTree>
    <p:extLst>
      <p:ext uri="{BB962C8B-B14F-4D97-AF65-F5344CB8AC3E}">
        <p14:creationId xmlns:p14="http://schemas.microsoft.com/office/powerpoint/2010/main" val="26941195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b="0">
                <a:solidFill>
                  <a:schemeClr val="tx1"/>
                </a:solidFill>
                <a:latin typeface="Times" pitchFamily="18" charset="0"/>
              </a:defRPr>
            </a:lvl1pPr>
          </a:lstStyle>
          <a:p>
            <a:r>
              <a:rPr lang="en-US"/>
              <a:t>Copyright by John Wiley and Sons, 2006</a:t>
            </a:r>
          </a:p>
        </p:txBody>
      </p:sp>
      <p:sp>
        <p:nvSpPr>
          <p:cNvPr id="4099"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b="0">
                <a:solidFill>
                  <a:schemeClr val="tx1"/>
                </a:solidFill>
                <a:latin typeface="Times" pitchFamily="18" charset="0"/>
              </a:defRPr>
            </a:lvl1pPr>
          </a:lstStyle>
          <a:p>
            <a:endParaRPr lang="en-US"/>
          </a:p>
        </p:txBody>
      </p:sp>
      <p:sp>
        <p:nvSpPr>
          <p:cNvPr id="4100" name="Rectangle 4"/>
          <p:cNvSpPr>
            <a:spLocks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b="0">
                <a:solidFill>
                  <a:schemeClr val="tx1"/>
                </a:solidFill>
                <a:latin typeface="Times" pitchFamily="18" charset="0"/>
              </a:defRPr>
            </a:lvl1pPr>
          </a:lstStyle>
          <a:p>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b="0">
                <a:solidFill>
                  <a:schemeClr val="tx1"/>
                </a:solidFill>
                <a:latin typeface="Times" pitchFamily="18" charset="0"/>
              </a:defRPr>
            </a:lvl1pPr>
          </a:lstStyle>
          <a:p>
            <a:fld id="{F3D1D8A9-9E00-48B6-911D-75024E0B9BD2}" type="slidenum">
              <a:rPr lang="en-US"/>
              <a:pPr/>
              <a:t>‹#›</a:t>
            </a:fld>
            <a:endParaRPr lang="en-US"/>
          </a:p>
        </p:txBody>
      </p:sp>
    </p:spTree>
    <p:extLst>
      <p:ext uri="{BB962C8B-B14F-4D97-AF65-F5344CB8AC3E}">
        <p14:creationId xmlns:p14="http://schemas.microsoft.com/office/powerpoint/2010/main" val="273303961"/>
      </p:ext>
    </p:extLst>
  </p:cSld>
  <p:clrMap bg1="lt1" tx1="dk1" bg2="lt2" tx2="dk2" accent1="accent1" accent2="accent2" accent3="accent3" accent4="accent4" accent5="accent5" accent6="accent6" hlink="hlink" folHlink="folHlink"/>
  <p:hf ftr="0" dt="0"/>
  <p:notesStyle>
    <a:lvl1pPr algn="l" rtl="0" fontAlgn="base">
      <a:spcBef>
        <a:spcPct val="30000"/>
      </a:spcBef>
      <a:spcAft>
        <a:spcPct val="0"/>
      </a:spcAft>
      <a:defRPr sz="1200" kern="1200">
        <a:solidFill>
          <a:schemeClr val="tx1"/>
        </a:solidFill>
        <a:latin typeface="Times" pitchFamily="18" charset="0"/>
        <a:ea typeface="+mn-ea"/>
        <a:cs typeface="+mn-cs"/>
      </a:defRPr>
    </a:lvl1pPr>
    <a:lvl2pPr marL="457200" algn="l" rtl="0" fontAlgn="base">
      <a:spcBef>
        <a:spcPct val="30000"/>
      </a:spcBef>
      <a:spcAft>
        <a:spcPct val="0"/>
      </a:spcAft>
      <a:defRPr sz="1200" kern="1200">
        <a:solidFill>
          <a:schemeClr val="tx1"/>
        </a:solidFill>
        <a:latin typeface="Times" pitchFamily="18" charset="0"/>
        <a:ea typeface="+mn-ea"/>
        <a:cs typeface="+mn-cs"/>
      </a:defRPr>
    </a:lvl2pPr>
    <a:lvl3pPr marL="914400" algn="l" rtl="0" fontAlgn="base">
      <a:spcBef>
        <a:spcPct val="30000"/>
      </a:spcBef>
      <a:spcAft>
        <a:spcPct val="0"/>
      </a:spcAft>
      <a:defRPr sz="1200" kern="1200">
        <a:solidFill>
          <a:schemeClr val="tx1"/>
        </a:solidFill>
        <a:latin typeface="Times" pitchFamily="18" charset="0"/>
        <a:ea typeface="+mn-ea"/>
        <a:cs typeface="+mn-cs"/>
      </a:defRPr>
    </a:lvl3pPr>
    <a:lvl4pPr marL="1371600" algn="l" rtl="0" fontAlgn="base">
      <a:spcBef>
        <a:spcPct val="30000"/>
      </a:spcBef>
      <a:spcAft>
        <a:spcPct val="0"/>
      </a:spcAft>
      <a:defRPr sz="1200" kern="1200">
        <a:solidFill>
          <a:schemeClr val="tx1"/>
        </a:solidFill>
        <a:latin typeface="Times" pitchFamily="18" charset="0"/>
        <a:ea typeface="+mn-ea"/>
        <a:cs typeface="+mn-cs"/>
      </a:defRPr>
    </a:lvl4pPr>
    <a:lvl5pPr marL="1828800" algn="l" rtl="0" fontAlgn="base">
      <a:spcBef>
        <a:spcPct val="30000"/>
      </a:spcBef>
      <a:spcAft>
        <a:spcPct val="0"/>
      </a:spcAft>
      <a:defRPr sz="1200" kern="1200">
        <a:solidFill>
          <a:schemeClr val="tx1"/>
        </a:solidFill>
        <a:latin typeface="Times"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Copyright by John Wiley and Sons, 2006</a:t>
            </a:r>
          </a:p>
        </p:txBody>
      </p:sp>
      <p:sp>
        <p:nvSpPr>
          <p:cNvPr id="284674" name="Rectangle 2"/>
          <p:cNvSpPr>
            <a:spLocks noChangeArrowheads="1" noTextEdit="1"/>
          </p:cNvSpPr>
          <p:nvPr>
            <p:ph type="sldImg"/>
          </p:nvPr>
        </p:nvSpPr>
        <p:spPr>
          <a:ln/>
        </p:spPr>
      </p:sp>
      <p:sp>
        <p:nvSpPr>
          <p:cNvPr id="2846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Copyright by John Wiley and Sons, 2006</a:t>
            </a:r>
          </a:p>
        </p:txBody>
      </p:sp>
      <p:sp>
        <p:nvSpPr>
          <p:cNvPr id="373762" name="Rectangle 2"/>
          <p:cNvSpPr>
            <a:spLocks noChangeArrowheads="1" noTextEdit="1"/>
          </p:cNvSpPr>
          <p:nvPr>
            <p:ph type="sldImg"/>
          </p:nvPr>
        </p:nvSpPr>
        <p:spPr>
          <a:ln/>
        </p:spPr>
      </p:sp>
      <p:sp>
        <p:nvSpPr>
          <p:cNvPr id="3737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Copyright by John Wiley and Sons, 2006</a:t>
            </a:r>
          </a:p>
        </p:txBody>
      </p:sp>
      <p:sp>
        <p:nvSpPr>
          <p:cNvPr id="375810" name="Rectangle 2"/>
          <p:cNvSpPr>
            <a:spLocks noChangeArrowheads="1" noTextEdit="1"/>
          </p:cNvSpPr>
          <p:nvPr>
            <p:ph type="sldImg"/>
          </p:nvPr>
        </p:nvSpPr>
        <p:spPr>
          <a:ln/>
        </p:spPr>
      </p:sp>
      <p:sp>
        <p:nvSpPr>
          <p:cNvPr id="3758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Copyright by John Wiley and Sons, 2006</a:t>
            </a:r>
          </a:p>
        </p:txBody>
      </p:sp>
      <p:sp>
        <p:nvSpPr>
          <p:cNvPr id="377858" name="Rectangle 2"/>
          <p:cNvSpPr>
            <a:spLocks noChangeArrowheads="1" noTextEdit="1"/>
          </p:cNvSpPr>
          <p:nvPr>
            <p:ph type="sldImg"/>
          </p:nvPr>
        </p:nvSpPr>
        <p:spPr>
          <a:ln/>
        </p:spPr>
      </p:sp>
      <p:sp>
        <p:nvSpPr>
          <p:cNvPr id="3778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Copyright by John Wiley and Sons, 2006</a:t>
            </a:r>
          </a:p>
        </p:txBody>
      </p:sp>
      <p:sp>
        <p:nvSpPr>
          <p:cNvPr id="379906" name="Rectangle 2"/>
          <p:cNvSpPr>
            <a:spLocks noChangeArrowheads="1" noTextEdit="1"/>
          </p:cNvSpPr>
          <p:nvPr>
            <p:ph type="sldImg"/>
          </p:nvPr>
        </p:nvSpPr>
        <p:spPr>
          <a:ln/>
        </p:spPr>
      </p:sp>
      <p:sp>
        <p:nvSpPr>
          <p:cNvPr id="3799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Copyright by John Wiley and Sons, 2006</a:t>
            </a:r>
          </a:p>
        </p:txBody>
      </p:sp>
      <p:sp>
        <p:nvSpPr>
          <p:cNvPr id="381954" name="Rectangle 2"/>
          <p:cNvSpPr>
            <a:spLocks noChangeArrowheads="1" noTextEdit="1"/>
          </p:cNvSpPr>
          <p:nvPr>
            <p:ph type="sldImg"/>
          </p:nvPr>
        </p:nvSpPr>
        <p:spPr>
          <a:ln/>
        </p:spPr>
      </p:sp>
      <p:sp>
        <p:nvSpPr>
          <p:cNvPr id="3819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Copyright by John Wiley and Sons, 2006</a:t>
            </a:r>
          </a:p>
        </p:txBody>
      </p:sp>
      <p:sp>
        <p:nvSpPr>
          <p:cNvPr id="384002" name="Rectangle 2"/>
          <p:cNvSpPr>
            <a:spLocks noChangeArrowheads="1" noTextEdit="1"/>
          </p:cNvSpPr>
          <p:nvPr>
            <p:ph type="sldImg"/>
          </p:nvPr>
        </p:nvSpPr>
        <p:spPr>
          <a:ln/>
        </p:spPr>
      </p:sp>
      <p:sp>
        <p:nvSpPr>
          <p:cNvPr id="3840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Copyright by John Wiley and Sons, 2006</a:t>
            </a:r>
          </a:p>
        </p:txBody>
      </p:sp>
      <p:sp>
        <p:nvSpPr>
          <p:cNvPr id="386050" name="Rectangle 2"/>
          <p:cNvSpPr>
            <a:spLocks noChangeArrowheads="1" noTextEdit="1"/>
          </p:cNvSpPr>
          <p:nvPr>
            <p:ph type="sldImg"/>
          </p:nvPr>
        </p:nvSpPr>
        <p:spPr>
          <a:ln/>
        </p:spPr>
      </p:sp>
      <p:sp>
        <p:nvSpPr>
          <p:cNvPr id="3860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Copyright by John Wiley and Sons, 2006</a:t>
            </a:r>
          </a:p>
        </p:txBody>
      </p:sp>
      <p:sp>
        <p:nvSpPr>
          <p:cNvPr id="388098" name="Rectangle 2"/>
          <p:cNvSpPr>
            <a:spLocks noChangeArrowheads="1" noTextEdit="1"/>
          </p:cNvSpPr>
          <p:nvPr>
            <p:ph type="sldImg"/>
          </p:nvPr>
        </p:nvSpPr>
        <p:spPr>
          <a:ln/>
        </p:spPr>
      </p:sp>
      <p:sp>
        <p:nvSpPr>
          <p:cNvPr id="3880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Copyright by John Wiley and Sons, 2006</a:t>
            </a:r>
          </a:p>
        </p:txBody>
      </p:sp>
      <p:sp>
        <p:nvSpPr>
          <p:cNvPr id="390146" name="Rectangle 2"/>
          <p:cNvSpPr>
            <a:spLocks noChangeArrowheads="1" noTextEdit="1"/>
          </p:cNvSpPr>
          <p:nvPr>
            <p:ph type="sldImg"/>
          </p:nvPr>
        </p:nvSpPr>
        <p:spPr>
          <a:ln/>
        </p:spPr>
      </p:sp>
      <p:sp>
        <p:nvSpPr>
          <p:cNvPr id="3901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Copyright by John Wiley and Sons, 2006</a:t>
            </a:r>
          </a:p>
        </p:txBody>
      </p:sp>
      <p:sp>
        <p:nvSpPr>
          <p:cNvPr id="392194" name="Rectangle 2"/>
          <p:cNvSpPr>
            <a:spLocks noChangeArrowheads="1" noTextEdit="1"/>
          </p:cNvSpPr>
          <p:nvPr>
            <p:ph type="sldImg"/>
          </p:nvPr>
        </p:nvSpPr>
        <p:spPr>
          <a:ln/>
        </p:spPr>
      </p:sp>
      <p:sp>
        <p:nvSpPr>
          <p:cNvPr id="3921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Copyright by John Wiley and Sons, 2006</a:t>
            </a:r>
          </a:p>
        </p:txBody>
      </p:sp>
      <p:sp>
        <p:nvSpPr>
          <p:cNvPr id="357378" name="Rectangle 2"/>
          <p:cNvSpPr>
            <a:spLocks noChangeArrowheads="1" noTextEdit="1"/>
          </p:cNvSpPr>
          <p:nvPr>
            <p:ph type="sldImg"/>
          </p:nvPr>
        </p:nvSpPr>
        <p:spPr>
          <a:ln/>
        </p:spPr>
      </p:sp>
      <p:sp>
        <p:nvSpPr>
          <p:cNvPr id="3573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Copyright by John Wiley and Sons, 2006</a:t>
            </a:r>
          </a:p>
        </p:txBody>
      </p:sp>
      <p:sp>
        <p:nvSpPr>
          <p:cNvPr id="394242" name="Rectangle 2"/>
          <p:cNvSpPr>
            <a:spLocks noChangeArrowheads="1" noTextEdit="1"/>
          </p:cNvSpPr>
          <p:nvPr>
            <p:ph type="sldImg"/>
          </p:nvPr>
        </p:nvSpPr>
        <p:spPr>
          <a:ln/>
        </p:spPr>
      </p:sp>
      <p:sp>
        <p:nvSpPr>
          <p:cNvPr id="3942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Copyright by John Wiley and Sons, 2006</a:t>
            </a:r>
          </a:p>
        </p:txBody>
      </p:sp>
      <p:sp>
        <p:nvSpPr>
          <p:cNvPr id="429058" name="Rectangle 2"/>
          <p:cNvSpPr>
            <a:spLocks noChangeArrowheads="1" noTextEdit="1"/>
          </p:cNvSpPr>
          <p:nvPr>
            <p:ph type="sldImg"/>
          </p:nvPr>
        </p:nvSpPr>
        <p:spPr>
          <a:ln/>
        </p:spPr>
      </p:sp>
      <p:sp>
        <p:nvSpPr>
          <p:cNvPr id="4290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Copyright by John Wiley and Sons, 2006</a:t>
            </a:r>
          </a:p>
        </p:txBody>
      </p:sp>
      <p:sp>
        <p:nvSpPr>
          <p:cNvPr id="396290" name="Rectangle 2"/>
          <p:cNvSpPr>
            <a:spLocks noChangeArrowheads="1" noTextEdit="1"/>
          </p:cNvSpPr>
          <p:nvPr>
            <p:ph type="sldImg"/>
          </p:nvPr>
        </p:nvSpPr>
        <p:spPr>
          <a:ln/>
        </p:spPr>
      </p:sp>
      <p:sp>
        <p:nvSpPr>
          <p:cNvPr id="3962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Copyright by John Wiley and Sons, 2006</a:t>
            </a:r>
          </a:p>
        </p:txBody>
      </p:sp>
      <p:sp>
        <p:nvSpPr>
          <p:cNvPr id="431106" name="Rectangle 2"/>
          <p:cNvSpPr>
            <a:spLocks noChangeArrowheads="1" noTextEdit="1"/>
          </p:cNvSpPr>
          <p:nvPr>
            <p:ph type="sldImg"/>
          </p:nvPr>
        </p:nvSpPr>
        <p:spPr>
          <a:ln/>
        </p:spPr>
      </p:sp>
      <p:sp>
        <p:nvSpPr>
          <p:cNvPr id="4311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Copyright by John Wiley and Sons, 2006</a:t>
            </a:r>
          </a:p>
        </p:txBody>
      </p:sp>
      <p:sp>
        <p:nvSpPr>
          <p:cNvPr id="398338" name="Rectangle 2"/>
          <p:cNvSpPr>
            <a:spLocks noChangeArrowheads="1" noTextEdit="1"/>
          </p:cNvSpPr>
          <p:nvPr>
            <p:ph type="sldImg"/>
          </p:nvPr>
        </p:nvSpPr>
        <p:spPr>
          <a:ln/>
        </p:spPr>
      </p:sp>
      <p:sp>
        <p:nvSpPr>
          <p:cNvPr id="3983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Copyright by John Wiley and Sons, 2006</a:t>
            </a:r>
          </a:p>
        </p:txBody>
      </p:sp>
      <p:sp>
        <p:nvSpPr>
          <p:cNvPr id="400386" name="Rectangle 2"/>
          <p:cNvSpPr>
            <a:spLocks noChangeArrowheads="1" noTextEdit="1"/>
          </p:cNvSpPr>
          <p:nvPr>
            <p:ph type="sldImg"/>
          </p:nvPr>
        </p:nvSpPr>
        <p:spPr>
          <a:ln/>
        </p:spPr>
      </p:sp>
      <p:sp>
        <p:nvSpPr>
          <p:cNvPr id="4003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Copyright by John Wiley and Sons, 2006</a:t>
            </a:r>
          </a:p>
        </p:txBody>
      </p:sp>
      <p:sp>
        <p:nvSpPr>
          <p:cNvPr id="402434" name="Rectangle 2"/>
          <p:cNvSpPr>
            <a:spLocks noChangeArrowheads="1" noTextEdit="1"/>
          </p:cNvSpPr>
          <p:nvPr>
            <p:ph type="sldImg"/>
          </p:nvPr>
        </p:nvSpPr>
        <p:spPr>
          <a:ln/>
        </p:spPr>
      </p:sp>
      <p:sp>
        <p:nvSpPr>
          <p:cNvPr id="4024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Copyright by John Wiley and Sons, 2006</a:t>
            </a:r>
          </a:p>
        </p:txBody>
      </p:sp>
      <p:sp>
        <p:nvSpPr>
          <p:cNvPr id="404482" name="Rectangle 2"/>
          <p:cNvSpPr>
            <a:spLocks noChangeArrowheads="1" noTextEdit="1"/>
          </p:cNvSpPr>
          <p:nvPr>
            <p:ph type="sldImg"/>
          </p:nvPr>
        </p:nvSpPr>
        <p:spPr>
          <a:ln/>
        </p:spPr>
      </p:sp>
      <p:sp>
        <p:nvSpPr>
          <p:cNvPr id="4044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Copyright by John Wiley and Sons, 2006</a:t>
            </a:r>
          </a:p>
        </p:txBody>
      </p:sp>
      <p:sp>
        <p:nvSpPr>
          <p:cNvPr id="406530" name="Rectangle 2"/>
          <p:cNvSpPr>
            <a:spLocks noChangeArrowheads="1" noTextEdit="1"/>
          </p:cNvSpPr>
          <p:nvPr>
            <p:ph type="sldImg"/>
          </p:nvPr>
        </p:nvSpPr>
        <p:spPr>
          <a:ln/>
        </p:spPr>
      </p:sp>
      <p:sp>
        <p:nvSpPr>
          <p:cNvPr id="4065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Copyright by John Wiley and Sons, 2006</a:t>
            </a:r>
          </a:p>
        </p:txBody>
      </p:sp>
      <p:sp>
        <p:nvSpPr>
          <p:cNvPr id="408578" name="Rectangle 2"/>
          <p:cNvSpPr>
            <a:spLocks noChangeArrowheads="1" noTextEdit="1"/>
          </p:cNvSpPr>
          <p:nvPr>
            <p:ph type="sldImg"/>
          </p:nvPr>
        </p:nvSpPr>
        <p:spPr>
          <a:ln/>
        </p:spPr>
      </p:sp>
      <p:sp>
        <p:nvSpPr>
          <p:cNvPr id="4085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Copyright by John Wiley and Sons, 2006</a:t>
            </a:r>
          </a:p>
        </p:txBody>
      </p:sp>
      <p:sp>
        <p:nvSpPr>
          <p:cNvPr id="359426" name="Rectangle 2"/>
          <p:cNvSpPr>
            <a:spLocks noChangeArrowheads="1" noTextEdit="1"/>
          </p:cNvSpPr>
          <p:nvPr>
            <p:ph type="sldImg"/>
          </p:nvPr>
        </p:nvSpPr>
        <p:spPr>
          <a:ln/>
        </p:spPr>
      </p:sp>
      <p:sp>
        <p:nvSpPr>
          <p:cNvPr id="3594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Copyright by John Wiley and Sons, 2006</a:t>
            </a:r>
          </a:p>
        </p:txBody>
      </p:sp>
      <p:sp>
        <p:nvSpPr>
          <p:cNvPr id="410626" name="Rectangle 2"/>
          <p:cNvSpPr>
            <a:spLocks noChangeArrowheads="1" noTextEdit="1"/>
          </p:cNvSpPr>
          <p:nvPr>
            <p:ph type="sldImg"/>
          </p:nvPr>
        </p:nvSpPr>
        <p:spPr>
          <a:ln/>
        </p:spPr>
      </p:sp>
      <p:sp>
        <p:nvSpPr>
          <p:cNvPr id="4106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Copyright by John Wiley and Sons, 2006</a:t>
            </a:r>
          </a:p>
        </p:txBody>
      </p:sp>
      <p:sp>
        <p:nvSpPr>
          <p:cNvPr id="412674" name="Rectangle 2"/>
          <p:cNvSpPr>
            <a:spLocks noChangeArrowheads="1" noTextEdit="1"/>
          </p:cNvSpPr>
          <p:nvPr>
            <p:ph type="sldImg"/>
          </p:nvPr>
        </p:nvSpPr>
        <p:spPr>
          <a:ln/>
        </p:spPr>
      </p:sp>
      <p:sp>
        <p:nvSpPr>
          <p:cNvPr id="4126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Copyright by John Wiley and Sons, 2006</a:t>
            </a:r>
          </a:p>
        </p:txBody>
      </p:sp>
      <p:sp>
        <p:nvSpPr>
          <p:cNvPr id="414722" name="Rectangle 2"/>
          <p:cNvSpPr>
            <a:spLocks noChangeArrowheads="1" noTextEdit="1"/>
          </p:cNvSpPr>
          <p:nvPr>
            <p:ph type="sldImg"/>
          </p:nvPr>
        </p:nvSpPr>
        <p:spPr>
          <a:ln/>
        </p:spPr>
      </p:sp>
      <p:sp>
        <p:nvSpPr>
          <p:cNvPr id="4147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Copyright by John Wiley and Sons, 2006</a:t>
            </a:r>
          </a:p>
        </p:txBody>
      </p:sp>
      <p:sp>
        <p:nvSpPr>
          <p:cNvPr id="416770" name="Rectangle 2"/>
          <p:cNvSpPr>
            <a:spLocks noChangeArrowheads="1" noTextEdit="1"/>
          </p:cNvSpPr>
          <p:nvPr>
            <p:ph type="sldImg"/>
          </p:nvPr>
        </p:nvSpPr>
        <p:spPr>
          <a:ln/>
        </p:spPr>
      </p:sp>
      <p:sp>
        <p:nvSpPr>
          <p:cNvPr id="4167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Copyright by John Wiley and Sons, 2006</a:t>
            </a:r>
          </a:p>
        </p:txBody>
      </p:sp>
      <p:sp>
        <p:nvSpPr>
          <p:cNvPr id="420866" name="Rectangle 2"/>
          <p:cNvSpPr>
            <a:spLocks noChangeArrowheads="1" noTextEdit="1"/>
          </p:cNvSpPr>
          <p:nvPr>
            <p:ph type="sldImg"/>
          </p:nvPr>
        </p:nvSpPr>
        <p:spPr>
          <a:ln/>
        </p:spPr>
      </p:sp>
      <p:sp>
        <p:nvSpPr>
          <p:cNvPr id="4208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Copyright by John Wiley and Sons, 2006</a:t>
            </a:r>
          </a:p>
        </p:txBody>
      </p:sp>
      <p:sp>
        <p:nvSpPr>
          <p:cNvPr id="422914" name="Rectangle 2"/>
          <p:cNvSpPr>
            <a:spLocks noChangeArrowheads="1" noTextEdit="1"/>
          </p:cNvSpPr>
          <p:nvPr>
            <p:ph type="sldImg"/>
          </p:nvPr>
        </p:nvSpPr>
        <p:spPr>
          <a:ln/>
        </p:spPr>
      </p:sp>
      <p:sp>
        <p:nvSpPr>
          <p:cNvPr id="4229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Copyright by John Wiley and Sons, 2006</a:t>
            </a:r>
          </a:p>
        </p:txBody>
      </p:sp>
      <p:sp>
        <p:nvSpPr>
          <p:cNvPr id="424962" name="Rectangle 2"/>
          <p:cNvSpPr>
            <a:spLocks noChangeArrowheads="1" noTextEdit="1"/>
          </p:cNvSpPr>
          <p:nvPr>
            <p:ph type="sldImg"/>
          </p:nvPr>
        </p:nvSpPr>
        <p:spPr>
          <a:ln/>
        </p:spPr>
      </p:sp>
      <p:sp>
        <p:nvSpPr>
          <p:cNvPr id="4249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Copyright by John Wiley and Sons, 2006</a:t>
            </a:r>
          </a:p>
        </p:txBody>
      </p:sp>
      <p:sp>
        <p:nvSpPr>
          <p:cNvPr id="427010" name="Rectangle 2"/>
          <p:cNvSpPr>
            <a:spLocks noChangeArrowheads="1" noTextEdit="1"/>
          </p:cNvSpPr>
          <p:nvPr>
            <p:ph type="sldImg"/>
          </p:nvPr>
        </p:nvSpPr>
        <p:spPr>
          <a:ln/>
        </p:spPr>
      </p:sp>
      <p:sp>
        <p:nvSpPr>
          <p:cNvPr id="4270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Copyright by John Wiley and Sons, 2006</a:t>
            </a:r>
          </a:p>
        </p:txBody>
      </p:sp>
      <p:sp>
        <p:nvSpPr>
          <p:cNvPr id="347138" name="Rectangle 2"/>
          <p:cNvSpPr>
            <a:spLocks noChangeArrowheads="1" noTextEdit="1"/>
          </p:cNvSpPr>
          <p:nvPr>
            <p:ph type="sldImg"/>
          </p:nvPr>
        </p:nvSpPr>
        <p:spPr>
          <a:ln/>
        </p:spPr>
      </p:sp>
      <p:sp>
        <p:nvSpPr>
          <p:cNvPr id="3471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Copyright by John Wiley and Sons, 2006</a:t>
            </a:r>
          </a:p>
        </p:txBody>
      </p:sp>
      <p:sp>
        <p:nvSpPr>
          <p:cNvPr id="345090" name="Rectangle 2"/>
          <p:cNvSpPr>
            <a:spLocks noChangeArrowheads="1" noTextEdit="1"/>
          </p:cNvSpPr>
          <p:nvPr>
            <p:ph type="sldImg"/>
          </p:nvPr>
        </p:nvSpPr>
        <p:spPr>
          <a:ln/>
        </p:spPr>
      </p:sp>
      <p:sp>
        <p:nvSpPr>
          <p:cNvPr id="3450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Copyright by John Wiley and Sons, 2006</a:t>
            </a:r>
          </a:p>
        </p:txBody>
      </p:sp>
      <p:sp>
        <p:nvSpPr>
          <p:cNvPr id="361474" name="Rectangle 2"/>
          <p:cNvSpPr>
            <a:spLocks noChangeArrowheads="1" noTextEdit="1"/>
          </p:cNvSpPr>
          <p:nvPr>
            <p:ph type="sldImg"/>
          </p:nvPr>
        </p:nvSpPr>
        <p:spPr>
          <a:ln/>
        </p:spPr>
      </p:sp>
      <p:sp>
        <p:nvSpPr>
          <p:cNvPr id="3614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Copyright by John Wiley and Sons, 2006</a:t>
            </a:r>
          </a:p>
        </p:txBody>
      </p:sp>
      <p:sp>
        <p:nvSpPr>
          <p:cNvPr id="343042" name="Rectangle 2"/>
          <p:cNvSpPr>
            <a:spLocks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Copyright by John Wiley and Sons, 2006</a:t>
            </a:r>
          </a:p>
        </p:txBody>
      </p:sp>
      <p:sp>
        <p:nvSpPr>
          <p:cNvPr id="340994" name="Rectangle 2"/>
          <p:cNvSpPr>
            <a:spLocks noChangeArrowheads="1" noTextEdit="1"/>
          </p:cNvSpPr>
          <p:nvPr>
            <p:ph type="sldImg"/>
          </p:nvPr>
        </p:nvSpPr>
        <p:spPr>
          <a:ln/>
        </p:spPr>
      </p:sp>
      <p:sp>
        <p:nvSpPr>
          <p:cNvPr id="3409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Copyright by John Wiley and Sons, 2006</a:t>
            </a:r>
          </a:p>
        </p:txBody>
      </p:sp>
      <p:sp>
        <p:nvSpPr>
          <p:cNvPr id="355330" name="Rectangle 2"/>
          <p:cNvSpPr>
            <a:spLocks noChangeArrowheads="1" noTextEdit="1"/>
          </p:cNvSpPr>
          <p:nvPr>
            <p:ph type="sldImg"/>
          </p:nvPr>
        </p:nvSpPr>
        <p:spPr>
          <a:ln/>
        </p:spPr>
      </p:sp>
      <p:sp>
        <p:nvSpPr>
          <p:cNvPr id="3553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Copyright by John Wiley and Sons, 2006</a:t>
            </a:r>
          </a:p>
        </p:txBody>
      </p:sp>
      <p:sp>
        <p:nvSpPr>
          <p:cNvPr id="353282" name="Rectangle 2"/>
          <p:cNvSpPr>
            <a:spLocks noChangeArrowheads="1" noTextEdit="1"/>
          </p:cNvSpPr>
          <p:nvPr>
            <p:ph type="sldImg"/>
          </p:nvPr>
        </p:nvSpPr>
        <p:spPr>
          <a:ln/>
        </p:spPr>
      </p:sp>
      <p:sp>
        <p:nvSpPr>
          <p:cNvPr id="3532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Copyright by John Wiley and Sons, 2006</a:t>
            </a:r>
          </a:p>
        </p:txBody>
      </p:sp>
      <p:sp>
        <p:nvSpPr>
          <p:cNvPr id="351234" name="Rectangle 2"/>
          <p:cNvSpPr>
            <a:spLocks noChangeArrowheads="1" noTextEdit="1"/>
          </p:cNvSpPr>
          <p:nvPr>
            <p:ph type="sldImg"/>
          </p:nvPr>
        </p:nvSpPr>
        <p:spPr>
          <a:ln/>
        </p:spPr>
      </p:sp>
      <p:sp>
        <p:nvSpPr>
          <p:cNvPr id="3512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Copyright by John Wiley and Sons, 2006</a:t>
            </a:r>
          </a:p>
        </p:txBody>
      </p:sp>
      <p:sp>
        <p:nvSpPr>
          <p:cNvPr id="304130" name="Rectangle 2"/>
          <p:cNvSpPr>
            <a:spLocks noChangeArrowheads="1" noTextEdit="1"/>
          </p:cNvSpPr>
          <p:nvPr>
            <p:ph type="sldImg"/>
          </p:nvPr>
        </p:nvSpPr>
        <p:spPr>
          <a:ln/>
        </p:spPr>
      </p:sp>
      <p:sp>
        <p:nvSpPr>
          <p:cNvPr id="3041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Copyright by John Wiley and Sons, 2006</a:t>
            </a:r>
          </a:p>
        </p:txBody>
      </p:sp>
      <p:sp>
        <p:nvSpPr>
          <p:cNvPr id="363522" name="Rectangle 1026"/>
          <p:cNvSpPr>
            <a:spLocks noChangeArrowheads="1" noTextEdit="1"/>
          </p:cNvSpPr>
          <p:nvPr>
            <p:ph type="sldImg"/>
          </p:nvPr>
        </p:nvSpPr>
        <p:spPr>
          <a:ln/>
        </p:spPr>
      </p:sp>
      <p:sp>
        <p:nvSpPr>
          <p:cNvPr id="363523" name="Rectangle 1027"/>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Copyright by John Wiley and Sons, 2006</a:t>
            </a:r>
          </a:p>
        </p:txBody>
      </p:sp>
      <p:sp>
        <p:nvSpPr>
          <p:cNvPr id="365570" name="Rectangle 2"/>
          <p:cNvSpPr>
            <a:spLocks noChangeArrowheads="1" noTextEdit="1"/>
          </p:cNvSpPr>
          <p:nvPr>
            <p:ph type="sldImg"/>
          </p:nvPr>
        </p:nvSpPr>
        <p:spPr>
          <a:ln/>
        </p:spPr>
      </p:sp>
      <p:sp>
        <p:nvSpPr>
          <p:cNvPr id="3655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Copyright by John Wiley and Sons, 2006</a:t>
            </a:r>
          </a:p>
        </p:txBody>
      </p:sp>
      <p:sp>
        <p:nvSpPr>
          <p:cNvPr id="367618" name="Rectangle 2"/>
          <p:cNvSpPr>
            <a:spLocks noChangeArrowheads="1" noTextEdit="1"/>
          </p:cNvSpPr>
          <p:nvPr>
            <p:ph type="sldImg"/>
          </p:nvPr>
        </p:nvSpPr>
        <p:spPr>
          <a:ln/>
        </p:spPr>
      </p:sp>
      <p:sp>
        <p:nvSpPr>
          <p:cNvPr id="3676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Copyright by John Wiley and Sons, 2006</a:t>
            </a:r>
          </a:p>
        </p:txBody>
      </p:sp>
      <p:sp>
        <p:nvSpPr>
          <p:cNvPr id="371714" name="Rectangle 2"/>
          <p:cNvSpPr>
            <a:spLocks noChangeArrowheads="1" noTextEdit="1"/>
          </p:cNvSpPr>
          <p:nvPr>
            <p:ph type="sldImg"/>
          </p:nvPr>
        </p:nvSpPr>
        <p:spPr>
          <a:ln/>
        </p:spPr>
      </p:sp>
      <p:sp>
        <p:nvSpPr>
          <p:cNvPr id="3717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Copyright by John Wiley and Sons, 2006</a:t>
            </a:r>
          </a:p>
        </p:txBody>
      </p:sp>
      <p:sp>
        <p:nvSpPr>
          <p:cNvPr id="369666" name="Rectangle 2"/>
          <p:cNvSpPr>
            <a:spLocks noChangeArrowheads="1" noTextEdit="1"/>
          </p:cNvSpPr>
          <p:nvPr>
            <p:ph type="sldImg"/>
          </p:nvPr>
        </p:nvSpPr>
        <p:spPr>
          <a:ln/>
        </p:spPr>
      </p:sp>
      <p:sp>
        <p:nvSpPr>
          <p:cNvPr id="369667"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6164" name="Rectangle 20"/>
          <p:cNvSpPr>
            <a:spLocks noChangeArrowheads="1"/>
          </p:cNvSpPr>
          <p:nvPr/>
        </p:nvSpPr>
        <p:spPr bwMode="auto">
          <a:xfrm>
            <a:off x="0" y="457200"/>
            <a:ext cx="9144000" cy="6400800"/>
          </a:xfrm>
          <a:prstGeom prst="rect">
            <a:avLst/>
          </a:prstGeom>
          <a:solidFill>
            <a:srgbClr val="EEEE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65" name="Rectangle 21"/>
          <p:cNvSpPr>
            <a:spLocks noChangeArrowheads="1"/>
          </p:cNvSpPr>
          <p:nvPr/>
        </p:nvSpPr>
        <p:spPr bwMode="auto">
          <a:xfrm>
            <a:off x="0" y="0"/>
            <a:ext cx="9144000" cy="685800"/>
          </a:xfrm>
          <a:prstGeom prst="rect">
            <a:avLst/>
          </a:prstGeom>
          <a:gradFill rotWithShape="0">
            <a:gsLst>
              <a:gs pos="0">
                <a:srgbClr val="36566E"/>
              </a:gs>
              <a:gs pos="100000">
                <a:schemeClr val="tx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166" name="Picture 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63" y="101600"/>
            <a:ext cx="1981200" cy="485775"/>
          </a:xfrm>
          <a:prstGeom prst="rect">
            <a:avLst/>
          </a:prstGeom>
          <a:noFill/>
          <a:extLst>
            <a:ext uri="{909E8E84-426E-40DD-AFC4-6F175D3DCCD1}">
              <a14:hiddenFill xmlns:a14="http://schemas.microsoft.com/office/drawing/2010/main">
                <a:solidFill>
                  <a:srgbClr val="FFFFFF"/>
                </a:solidFill>
              </a14:hiddenFill>
            </a:ext>
          </a:extLst>
        </p:spPr>
      </p:pic>
      <p:sp>
        <p:nvSpPr>
          <p:cNvPr id="6167" name="Line 23"/>
          <p:cNvSpPr>
            <a:spLocks noChangeShapeType="1"/>
          </p:cNvSpPr>
          <p:nvPr/>
        </p:nvSpPr>
        <p:spPr bwMode="auto">
          <a:xfrm>
            <a:off x="0" y="685800"/>
            <a:ext cx="9144000" cy="0"/>
          </a:xfrm>
          <a:prstGeom prst="line">
            <a:avLst/>
          </a:prstGeom>
          <a:noFill/>
          <a:ln w="38100">
            <a:solidFill>
              <a:srgbClr val="CC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50" name="Rectangle 6"/>
          <p:cNvSpPr>
            <a:spLocks noGrp="1" noChangeArrowheads="1"/>
          </p:cNvSpPr>
          <p:nvPr>
            <p:ph type="ctrTitle"/>
          </p:nvPr>
        </p:nvSpPr>
        <p:spPr>
          <a:xfrm>
            <a:off x="912813" y="1370013"/>
            <a:ext cx="7313612" cy="1565275"/>
          </a:xfrm>
          <a:prstGeom prst="rect">
            <a:avLst/>
          </a:prstGeom>
          <a:ln w="9525">
            <a:noFill/>
          </a:ln>
          <a:extLst>
            <a:ext uri="{91240B29-F687-4F45-9708-019B960494DF}">
              <a14:hiddenLine xmlns:a14="http://schemas.microsoft.com/office/drawing/2010/main" w="9525">
                <a:solidFill>
                  <a:schemeClr val="tx1"/>
                </a:solidFill>
                <a:miter lim="800000"/>
                <a:headEnd/>
                <a:tailEnd/>
              </a14:hiddenLine>
            </a:ext>
          </a:extLst>
        </p:spPr>
        <p:txBody>
          <a:bodyPr anchor="t"/>
          <a:lstStyle>
            <a:lvl1pPr>
              <a:lnSpc>
                <a:spcPct val="110000"/>
              </a:lnSpc>
              <a:defRPr/>
            </a:lvl1pPr>
          </a:lstStyle>
          <a:p>
            <a:pPr lvl="0"/>
            <a:r>
              <a:rPr lang="en-US" noProof="0" smtClean="0"/>
              <a:t>Click to edit Master title style</a:t>
            </a:r>
          </a:p>
        </p:txBody>
      </p:sp>
      <p:sp>
        <p:nvSpPr>
          <p:cNvPr id="6151" name="Rectangle 7"/>
          <p:cNvSpPr>
            <a:spLocks noGrp="1" noChangeArrowheads="1"/>
          </p:cNvSpPr>
          <p:nvPr>
            <p:ph type="subTitle" idx="1"/>
          </p:nvPr>
        </p:nvSpPr>
        <p:spPr>
          <a:xfrm>
            <a:off x="912813" y="2284413"/>
            <a:ext cx="7313612" cy="1069975"/>
          </a:xfrm>
        </p:spPr>
        <p:txBody>
          <a:bodyPr wrap="none"/>
          <a:lstStyle>
            <a:lvl1pPr marL="0" indent="0" algn="ctr">
              <a:lnSpc>
                <a:spcPct val="130000"/>
              </a:lnSpc>
              <a:buFontTx/>
              <a:buNone/>
              <a:defRPr/>
            </a:lvl1pPr>
          </a:lstStyle>
          <a:p>
            <a:pPr lvl="0"/>
            <a:r>
              <a:rPr lang="en-US" noProof="0" smtClean="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r>
              <a:rPr lang="en-US"/>
              <a:t>Copyright 2006</a:t>
            </a:r>
          </a:p>
        </p:txBody>
      </p:sp>
      <p:sp>
        <p:nvSpPr>
          <p:cNvPr id="6" name="Slide Number Placeholder 5"/>
          <p:cNvSpPr>
            <a:spLocks noGrp="1"/>
          </p:cNvSpPr>
          <p:nvPr>
            <p:ph type="sldNum" sz="quarter" idx="12"/>
          </p:nvPr>
        </p:nvSpPr>
        <p:spPr/>
        <p:txBody>
          <a:bodyPr/>
          <a:lstStyle>
            <a:lvl1pPr>
              <a:defRPr/>
            </a:lvl1pPr>
          </a:lstStyle>
          <a:p>
            <a:fld id="{3947265A-BABC-4BAB-9D56-7C29AFB1B728}" type="slidenum">
              <a:rPr lang="en-US"/>
              <a:pPr/>
              <a:t>‹#›</a:t>
            </a:fld>
            <a:endParaRPr lang="en-US"/>
          </a:p>
        </p:txBody>
      </p:sp>
    </p:spTree>
    <p:extLst>
      <p:ext uri="{BB962C8B-B14F-4D97-AF65-F5344CB8AC3E}">
        <p14:creationId xmlns:p14="http://schemas.microsoft.com/office/powerpoint/2010/main" val="2792462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99213" y="455613"/>
            <a:ext cx="1827212" cy="5257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12813" y="455613"/>
            <a:ext cx="5334000" cy="5257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r>
              <a:rPr lang="en-US"/>
              <a:t>Copyright 2006</a:t>
            </a:r>
          </a:p>
        </p:txBody>
      </p:sp>
      <p:sp>
        <p:nvSpPr>
          <p:cNvPr id="6" name="Slide Number Placeholder 5"/>
          <p:cNvSpPr>
            <a:spLocks noGrp="1"/>
          </p:cNvSpPr>
          <p:nvPr>
            <p:ph type="sldNum" sz="quarter" idx="12"/>
          </p:nvPr>
        </p:nvSpPr>
        <p:spPr/>
        <p:txBody>
          <a:bodyPr/>
          <a:lstStyle>
            <a:lvl1pPr>
              <a:defRPr/>
            </a:lvl1pPr>
          </a:lstStyle>
          <a:p>
            <a:fld id="{7BF773C4-7F06-4919-91CD-764EEAF71BA1}" type="slidenum">
              <a:rPr lang="en-US"/>
              <a:pPr/>
              <a:t>‹#›</a:t>
            </a:fld>
            <a:endParaRPr lang="en-US"/>
          </a:p>
        </p:txBody>
      </p:sp>
    </p:spTree>
    <p:extLst>
      <p:ext uri="{BB962C8B-B14F-4D97-AF65-F5344CB8AC3E}">
        <p14:creationId xmlns:p14="http://schemas.microsoft.com/office/powerpoint/2010/main" val="1017557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912813" y="455613"/>
            <a:ext cx="7313612" cy="9144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912813" y="1598613"/>
            <a:ext cx="3579812"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645025" y="1598613"/>
            <a:ext cx="35814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r>
              <a:rPr lang="en-US"/>
              <a:t>Copyright 2006</a:t>
            </a:r>
          </a:p>
        </p:txBody>
      </p:sp>
      <p:sp>
        <p:nvSpPr>
          <p:cNvPr id="7" name="Slide Number Placeholder 6"/>
          <p:cNvSpPr>
            <a:spLocks noGrp="1"/>
          </p:cNvSpPr>
          <p:nvPr>
            <p:ph type="sldNum" sz="quarter" idx="12"/>
          </p:nvPr>
        </p:nvSpPr>
        <p:spPr>
          <a:xfrm>
            <a:off x="6553200" y="6248400"/>
            <a:ext cx="1905000" cy="457200"/>
          </a:xfrm>
        </p:spPr>
        <p:txBody>
          <a:bodyPr/>
          <a:lstStyle>
            <a:lvl1pPr>
              <a:defRPr/>
            </a:lvl1pPr>
          </a:lstStyle>
          <a:p>
            <a:fld id="{81DDBD67-8583-4ADF-9F4D-C581EE51AE9D}" type="slidenum">
              <a:rPr lang="en-US"/>
              <a:pPr/>
              <a:t>‹#›</a:t>
            </a:fld>
            <a:endParaRPr lang="en-US"/>
          </a:p>
        </p:txBody>
      </p:sp>
    </p:spTree>
    <p:extLst>
      <p:ext uri="{BB962C8B-B14F-4D97-AF65-F5344CB8AC3E}">
        <p14:creationId xmlns:p14="http://schemas.microsoft.com/office/powerpoint/2010/main" val="2736017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r>
              <a:rPr lang="en-US"/>
              <a:t>Copyright 2006</a:t>
            </a:r>
          </a:p>
        </p:txBody>
      </p:sp>
      <p:sp>
        <p:nvSpPr>
          <p:cNvPr id="6" name="Slide Number Placeholder 5"/>
          <p:cNvSpPr>
            <a:spLocks noGrp="1"/>
          </p:cNvSpPr>
          <p:nvPr>
            <p:ph type="sldNum" sz="quarter" idx="12"/>
          </p:nvPr>
        </p:nvSpPr>
        <p:spPr/>
        <p:txBody>
          <a:bodyPr/>
          <a:lstStyle>
            <a:lvl1pPr>
              <a:defRPr/>
            </a:lvl1pPr>
          </a:lstStyle>
          <a:p>
            <a:fld id="{A1E9561B-5498-4086-A507-A127605CCCAB}" type="slidenum">
              <a:rPr lang="en-US"/>
              <a:pPr/>
              <a:t>‹#›</a:t>
            </a:fld>
            <a:endParaRPr lang="en-US"/>
          </a:p>
        </p:txBody>
      </p:sp>
    </p:spTree>
    <p:extLst>
      <p:ext uri="{BB962C8B-B14F-4D97-AF65-F5344CB8AC3E}">
        <p14:creationId xmlns:p14="http://schemas.microsoft.com/office/powerpoint/2010/main" val="1517071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r>
              <a:rPr lang="en-US"/>
              <a:t>Copyright 2006</a:t>
            </a:r>
          </a:p>
        </p:txBody>
      </p:sp>
      <p:sp>
        <p:nvSpPr>
          <p:cNvPr id="6" name="Slide Number Placeholder 5"/>
          <p:cNvSpPr>
            <a:spLocks noGrp="1"/>
          </p:cNvSpPr>
          <p:nvPr>
            <p:ph type="sldNum" sz="quarter" idx="12"/>
          </p:nvPr>
        </p:nvSpPr>
        <p:spPr/>
        <p:txBody>
          <a:bodyPr/>
          <a:lstStyle>
            <a:lvl1pPr>
              <a:defRPr/>
            </a:lvl1pPr>
          </a:lstStyle>
          <a:p>
            <a:fld id="{CD203A96-764B-4307-AD0B-9F9696FBDAC2}" type="slidenum">
              <a:rPr lang="en-US"/>
              <a:pPr/>
              <a:t>‹#›</a:t>
            </a:fld>
            <a:endParaRPr lang="en-US"/>
          </a:p>
        </p:txBody>
      </p:sp>
    </p:spTree>
    <p:extLst>
      <p:ext uri="{BB962C8B-B14F-4D97-AF65-F5344CB8AC3E}">
        <p14:creationId xmlns:p14="http://schemas.microsoft.com/office/powerpoint/2010/main" val="1382443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12813" y="15986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5025" y="15986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r>
              <a:rPr lang="en-US"/>
              <a:t>Copyright 2006</a:t>
            </a:r>
          </a:p>
        </p:txBody>
      </p:sp>
      <p:sp>
        <p:nvSpPr>
          <p:cNvPr id="7" name="Slide Number Placeholder 6"/>
          <p:cNvSpPr>
            <a:spLocks noGrp="1"/>
          </p:cNvSpPr>
          <p:nvPr>
            <p:ph type="sldNum" sz="quarter" idx="12"/>
          </p:nvPr>
        </p:nvSpPr>
        <p:spPr/>
        <p:txBody>
          <a:bodyPr/>
          <a:lstStyle>
            <a:lvl1pPr>
              <a:defRPr/>
            </a:lvl1pPr>
          </a:lstStyle>
          <a:p>
            <a:fld id="{B105BC78-0C67-42E1-9E5F-940E5A310292}" type="slidenum">
              <a:rPr lang="en-US"/>
              <a:pPr/>
              <a:t>‹#›</a:t>
            </a:fld>
            <a:endParaRPr lang="en-US"/>
          </a:p>
        </p:txBody>
      </p:sp>
    </p:spTree>
    <p:extLst>
      <p:ext uri="{BB962C8B-B14F-4D97-AF65-F5344CB8AC3E}">
        <p14:creationId xmlns:p14="http://schemas.microsoft.com/office/powerpoint/2010/main" val="2542707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r>
              <a:rPr lang="en-US"/>
              <a:t>Copyright 2006</a:t>
            </a:r>
          </a:p>
        </p:txBody>
      </p:sp>
      <p:sp>
        <p:nvSpPr>
          <p:cNvPr id="9" name="Slide Number Placeholder 8"/>
          <p:cNvSpPr>
            <a:spLocks noGrp="1"/>
          </p:cNvSpPr>
          <p:nvPr>
            <p:ph type="sldNum" sz="quarter" idx="12"/>
          </p:nvPr>
        </p:nvSpPr>
        <p:spPr/>
        <p:txBody>
          <a:bodyPr/>
          <a:lstStyle>
            <a:lvl1pPr>
              <a:defRPr/>
            </a:lvl1pPr>
          </a:lstStyle>
          <a:p>
            <a:fld id="{77D7CD2A-EE6F-47D9-89AF-2072C4DE901E}" type="slidenum">
              <a:rPr lang="en-US"/>
              <a:pPr/>
              <a:t>‹#›</a:t>
            </a:fld>
            <a:endParaRPr lang="en-US"/>
          </a:p>
        </p:txBody>
      </p:sp>
    </p:spTree>
    <p:extLst>
      <p:ext uri="{BB962C8B-B14F-4D97-AF65-F5344CB8AC3E}">
        <p14:creationId xmlns:p14="http://schemas.microsoft.com/office/powerpoint/2010/main" val="2062225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r>
              <a:rPr lang="en-US"/>
              <a:t>Copyright 2006</a:t>
            </a:r>
          </a:p>
        </p:txBody>
      </p:sp>
      <p:sp>
        <p:nvSpPr>
          <p:cNvPr id="5" name="Slide Number Placeholder 4"/>
          <p:cNvSpPr>
            <a:spLocks noGrp="1"/>
          </p:cNvSpPr>
          <p:nvPr>
            <p:ph type="sldNum" sz="quarter" idx="12"/>
          </p:nvPr>
        </p:nvSpPr>
        <p:spPr/>
        <p:txBody>
          <a:bodyPr/>
          <a:lstStyle>
            <a:lvl1pPr>
              <a:defRPr/>
            </a:lvl1pPr>
          </a:lstStyle>
          <a:p>
            <a:fld id="{52892E6B-97C7-467B-B88E-D5B9266628F4}" type="slidenum">
              <a:rPr lang="en-US"/>
              <a:pPr/>
              <a:t>‹#›</a:t>
            </a:fld>
            <a:endParaRPr lang="en-US"/>
          </a:p>
        </p:txBody>
      </p:sp>
    </p:spTree>
    <p:extLst>
      <p:ext uri="{BB962C8B-B14F-4D97-AF65-F5344CB8AC3E}">
        <p14:creationId xmlns:p14="http://schemas.microsoft.com/office/powerpoint/2010/main" val="1466636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r>
              <a:rPr lang="en-US"/>
              <a:t>Copyright 2006</a:t>
            </a:r>
          </a:p>
        </p:txBody>
      </p:sp>
      <p:sp>
        <p:nvSpPr>
          <p:cNvPr id="4" name="Slide Number Placeholder 3"/>
          <p:cNvSpPr>
            <a:spLocks noGrp="1"/>
          </p:cNvSpPr>
          <p:nvPr>
            <p:ph type="sldNum" sz="quarter" idx="12"/>
          </p:nvPr>
        </p:nvSpPr>
        <p:spPr/>
        <p:txBody>
          <a:bodyPr/>
          <a:lstStyle>
            <a:lvl1pPr>
              <a:defRPr/>
            </a:lvl1pPr>
          </a:lstStyle>
          <a:p>
            <a:fld id="{3DC2AA6F-89F4-4926-9057-240FDD1830F5}" type="slidenum">
              <a:rPr lang="en-US"/>
              <a:pPr/>
              <a:t>‹#›</a:t>
            </a:fld>
            <a:endParaRPr lang="en-US"/>
          </a:p>
        </p:txBody>
      </p:sp>
    </p:spTree>
    <p:extLst>
      <p:ext uri="{BB962C8B-B14F-4D97-AF65-F5344CB8AC3E}">
        <p14:creationId xmlns:p14="http://schemas.microsoft.com/office/powerpoint/2010/main" val="1072927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r>
              <a:rPr lang="en-US"/>
              <a:t>Copyright 2006</a:t>
            </a:r>
          </a:p>
        </p:txBody>
      </p:sp>
      <p:sp>
        <p:nvSpPr>
          <p:cNvPr id="7" name="Slide Number Placeholder 6"/>
          <p:cNvSpPr>
            <a:spLocks noGrp="1"/>
          </p:cNvSpPr>
          <p:nvPr>
            <p:ph type="sldNum" sz="quarter" idx="12"/>
          </p:nvPr>
        </p:nvSpPr>
        <p:spPr/>
        <p:txBody>
          <a:bodyPr/>
          <a:lstStyle>
            <a:lvl1pPr>
              <a:defRPr/>
            </a:lvl1pPr>
          </a:lstStyle>
          <a:p>
            <a:fld id="{064C68F7-2F45-48ED-B677-3F1047493E6B}" type="slidenum">
              <a:rPr lang="en-US"/>
              <a:pPr/>
              <a:t>‹#›</a:t>
            </a:fld>
            <a:endParaRPr lang="en-US"/>
          </a:p>
        </p:txBody>
      </p:sp>
    </p:spTree>
    <p:extLst>
      <p:ext uri="{BB962C8B-B14F-4D97-AF65-F5344CB8AC3E}">
        <p14:creationId xmlns:p14="http://schemas.microsoft.com/office/powerpoint/2010/main" val="3863959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r>
              <a:rPr lang="en-US"/>
              <a:t>Copyright 2006</a:t>
            </a:r>
          </a:p>
        </p:txBody>
      </p:sp>
      <p:sp>
        <p:nvSpPr>
          <p:cNvPr id="7" name="Slide Number Placeholder 6"/>
          <p:cNvSpPr>
            <a:spLocks noGrp="1"/>
          </p:cNvSpPr>
          <p:nvPr>
            <p:ph type="sldNum" sz="quarter" idx="12"/>
          </p:nvPr>
        </p:nvSpPr>
        <p:spPr/>
        <p:txBody>
          <a:bodyPr/>
          <a:lstStyle>
            <a:lvl1pPr>
              <a:defRPr/>
            </a:lvl1pPr>
          </a:lstStyle>
          <a:p>
            <a:fld id="{7B8ABCC8-C500-4B3C-812E-59928812C223}" type="slidenum">
              <a:rPr lang="en-US"/>
              <a:pPr/>
              <a:t>‹#›</a:t>
            </a:fld>
            <a:endParaRPr lang="en-US"/>
          </a:p>
        </p:txBody>
      </p:sp>
    </p:spTree>
    <p:extLst>
      <p:ext uri="{BB962C8B-B14F-4D97-AF65-F5344CB8AC3E}">
        <p14:creationId xmlns:p14="http://schemas.microsoft.com/office/powerpoint/2010/main" val="1027109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7"/>
          <p:cNvSpPr>
            <a:spLocks noChangeArrowheads="1"/>
          </p:cNvSpPr>
          <p:nvPr/>
        </p:nvSpPr>
        <p:spPr bwMode="auto">
          <a:xfrm>
            <a:off x="0" y="0"/>
            <a:ext cx="9144000" cy="6400800"/>
          </a:xfrm>
          <a:prstGeom prst="rect">
            <a:avLst/>
          </a:prstGeom>
          <a:solidFill>
            <a:srgbClr val="EEEE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6" name="AutoShape 2"/>
          <p:cNvSpPr>
            <a:spLocks noGrp="1" noChangeArrowheads="1"/>
          </p:cNvSpPr>
          <p:nvPr>
            <p:ph type="title"/>
          </p:nvPr>
        </p:nvSpPr>
        <p:spPr bwMode="auto">
          <a:xfrm>
            <a:off x="912813" y="455613"/>
            <a:ext cx="7313612" cy="914400"/>
          </a:xfrm>
          <a:prstGeom prst="roundRect">
            <a:avLst>
              <a:gd name="adj" fmla="val 16667"/>
            </a:avLst>
          </a:prstGeom>
          <a:noFill/>
          <a:ln w="25400">
            <a:solidFill>
              <a:srgbClr val="A19157"/>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912813" y="15986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b="0">
                <a:solidFill>
                  <a:schemeClr val="tx1"/>
                </a:solidFill>
                <a:latin typeface="Times" pitchFamily="18" charset="0"/>
              </a:defRPr>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b="0">
                <a:solidFill>
                  <a:schemeClr val="tx1"/>
                </a:solidFill>
                <a:latin typeface="Times" pitchFamily="18" charset="0"/>
              </a:defRPr>
            </a:lvl1pPr>
          </a:lstStyle>
          <a:p>
            <a:r>
              <a:rPr lang="en-US"/>
              <a:t>Copyright 2006</a:t>
            </a: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b="0">
                <a:solidFill>
                  <a:schemeClr val="tx1"/>
                </a:solidFill>
                <a:latin typeface="Times" pitchFamily="18" charset="0"/>
              </a:defRPr>
            </a:lvl1pPr>
          </a:lstStyle>
          <a:p>
            <a:fld id="{426992DA-A83E-48D3-8764-6EF368DD10B2}" type="slidenum">
              <a:rPr lang="en-US"/>
              <a:pPr/>
              <a:t>‹#›</a:t>
            </a:fld>
            <a:endParaRPr lang="en-US"/>
          </a:p>
        </p:txBody>
      </p:sp>
      <p:sp>
        <p:nvSpPr>
          <p:cNvPr id="1032" name="Rectangle 8"/>
          <p:cNvSpPr>
            <a:spLocks noChangeArrowheads="1"/>
          </p:cNvSpPr>
          <p:nvPr/>
        </p:nvSpPr>
        <p:spPr bwMode="auto">
          <a:xfrm>
            <a:off x="0" y="6400800"/>
            <a:ext cx="9144000" cy="457200"/>
          </a:xfrm>
          <a:prstGeom prst="rect">
            <a:avLst/>
          </a:prstGeom>
          <a:gradFill rotWithShape="0">
            <a:gsLst>
              <a:gs pos="0">
                <a:srgbClr val="36566E"/>
              </a:gs>
              <a:gs pos="100000">
                <a:srgbClr val="36566E">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sz="2400" b="0">
              <a:solidFill>
                <a:schemeClr val="tx1"/>
              </a:solidFill>
              <a:latin typeface="Times" pitchFamily="18" charset="0"/>
            </a:endParaRPr>
          </a:p>
        </p:txBody>
      </p:sp>
      <p:sp>
        <p:nvSpPr>
          <p:cNvPr id="1033" name="Line 9"/>
          <p:cNvSpPr>
            <a:spLocks noChangeShapeType="1"/>
          </p:cNvSpPr>
          <p:nvPr/>
        </p:nvSpPr>
        <p:spPr bwMode="auto">
          <a:xfrm>
            <a:off x="0" y="6400800"/>
            <a:ext cx="9144000" cy="0"/>
          </a:xfrm>
          <a:prstGeom prst="line">
            <a:avLst/>
          </a:prstGeom>
          <a:noFill/>
          <a:ln w="38100">
            <a:solidFill>
              <a:srgbClr val="CC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034" name="Picture 10"/>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20000" y="6464300"/>
            <a:ext cx="1295400" cy="31750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fontAlgn="base">
        <a:spcBef>
          <a:spcPct val="0"/>
        </a:spcBef>
        <a:spcAft>
          <a:spcPct val="0"/>
        </a:spcAft>
        <a:defRPr sz="4400" b="1">
          <a:solidFill>
            <a:srgbClr val="475761"/>
          </a:solidFill>
          <a:latin typeface="+mj-lt"/>
          <a:ea typeface="+mj-ea"/>
          <a:cs typeface="+mj-cs"/>
        </a:defRPr>
      </a:lvl1pPr>
      <a:lvl2pPr algn="ctr" rtl="0" fontAlgn="base">
        <a:spcBef>
          <a:spcPct val="0"/>
        </a:spcBef>
        <a:spcAft>
          <a:spcPct val="0"/>
        </a:spcAft>
        <a:defRPr sz="4400" b="1">
          <a:solidFill>
            <a:srgbClr val="475761"/>
          </a:solidFill>
          <a:latin typeface="Trump Mediaeval" charset="0"/>
        </a:defRPr>
      </a:lvl2pPr>
      <a:lvl3pPr algn="ctr" rtl="0" fontAlgn="base">
        <a:spcBef>
          <a:spcPct val="0"/>
        </a:spcBef>
        <a:spcAft>
          <a:spcPct val="0"/>
        </a:spcAft>
        <a:defRPr sz="4400" b="1">
          <a:solidFill>
            <a:srgbClr val="475761"/>
          </a:solidFill>
          <a:latin typeface="Trump Mediaeval" charset="0"/>
        </a:defRPr>
      </a:lvl3pPr>
      <a:lvl4pPr algn="ctr" rtl="0" fontAlgn="base">
        <a:spcBef>
          <a:spcPct val="0"/>
        </a:spcBef>
        <a:spcAft>
          <a:spcPct val="0"/>
        </a:spcAft>
        <a:defRPr sz="4400" b="1">
          <a:solidFill>
            <a:srgbClr val="475761"/>
          </a:solidFill>
          <a:latin typeface="Trump Mediaeval" charset="0"/>
        </a:defRPr>
      </a:lvl4pPr>
      <a:lvl5pPr algn="ctr" rtl="0" fontAlgn="base">
        <a:spcBef>
          <a:spcPct val="0"/>
        </a:spcBef>
        <a:spcAft>
          <a:spcPct val="0"/>
        </a:spcAft>
        <a:defRPr sz="4400" b="1">
          <a:solidFill>
            <a:srgbClr val="475761"/>
          </a:solidFill>
          <a:latin typeface="Trump Mediaeval" charset="0"/>
        </a:defRPr>
      </a:lvl5pPr>
      <a:lvl6pPr marL="457200" algn="ctr" rtl="0" fontAlgn="base">
        <a:spcBef>
          <a:spcPct val="0"/>
        </a:spcBef>
        <a:spcAft>
          <a:spcPct val="0"/>
        </a:spcAft>
        <a:defRPr sz="4400" b="1">
          <a:solidFill>
            <a:srgbClr val="475761"/>
          </a:solidFill>
          <a:latin typeface="Trump Mediaeval" charset="0"/>
        </a:defRPr>
      </a:lvl6pPr>
      <a:lvl7pPr marL="914400" algn="ctr" rtl="0" fontAlgn="base">
        <a:spcBef>
          <a:spcPct val="0"/>
        </a:spcBef>
        <a:spcAft>
          <a:spcPct val="0"/>
        </a:spcAft>
        <a:defRPr sz="4400" b="1">
          <a:solidFill>
            <a:srgbClr val="475761"/>
          </a:solidFill>
          <a:latin typeface="Trump Mediaeval" charset="0"/>
        </a:defRPr>
      </a:lvl7pPr>
      <a:lvl8pPr marL="1371600" algn="ctr" rtl="0" fontAlgn="base">
        <a:spcBef>
          <a:spcPct val="0"/>
        </a:spcBef>
        <a:spcAft>
          <a:spcPct val="0"/>
        </a:spcAft>
        <a:defRPr sz="4400" b="1">
          <a:solidFill>
            <a:srgbClr val="475761"/>
          </a:solidFill>
          <a:latin typeface="Trump Mediaeval" charset="0"/>
        </a:defRPr>
      </a:lvl8pPr>
      <a:lvl9pPr marL="1828800" algn="ctr" rtl="0" fontAlgn="base">
        <a:spcBef>
          <a:spcPct val="0"/>
        </a:spcBef>
        <a:spcAft>
          <a:spcPct val="0"/>
        </a:spcAft>
        <a:defRPr sz="4400" b="1">
          <a:solidFill>
            <a:srgbClr val="475761"/>
          </a:solidFill>
          <a:latin typeface="Trump Mediaeval" charset="0"/>
        </a:defRPr>
      </a:lvl9pPr>
    </p:titleStyle>
    <p:bodyStyle>
      <a:lvl1pPr marL="342900" indent="-342900" algn="l" rtl="0" fontAlgn="base">
        <a:spcBef>
          <a:spcPct val="20000"/>
        </a:spcBef>
        <a:spcAft>
          <a:spcPct val="0"/>
        </a:spcAft>
        <a:buClr>
          <a:srgbClr val="475761"/>
        </a:buClr>
        <a:buChar char="•"/>
        <a:defRPr sz="3200">
          <a:solidFill>
            <a:schemeClr val="tx1"/>
          </a:solidFill>
          <a:latin typeface="+mn-lt"/>
          <a:ea typeface="+mn-ea"/>
          <a:cs typeface="+mn-cs"/>
        </a:defRPr>
      </a:lvl1pPr>
      <a:lvl2pPr marL="742950" indent="-285750" algn="l" rtl="0" fontAlgn="base">
        <a:spcBef>
          <a:spcPct val="20000"/>
        </a:spcBef>
        <a:spcAft>
          <a:spcPct val="0"/>
        </a:spcAft>
        <a:buClr>
          <a:srgbClr val="475761"/>
        </a:buClr>
        <a:buChar char="–"/>
        <a:defRPr sz="2800">
          <a:solidFill>
            <a:schemeClr val="tx1"/>
          </a:solidFill>
          <a:latin typeface="+mn-lt"/>
        </a:defRPr>
      </a:lvl2pPr>
      <a:lvl3pPr marL="1143000" indent="-228600" algn="l" rtl="0" fontAlgn="base">
        <a:spcBef>
          <a:spcPct val="20000"/>
        </a:spcBef>
        <a:spcAft>
          <a:spcPct val="0"/>
        </a:spcAft>
        <a:buClr>
          <a:srgbClr val="475761"/>
        </a:buClr>
        <a:buChar char="•"/>
        <a:defRPr sz="2400">
          <a:solidFill>
            <a:schemeClr val="tx1"/>
          </a:solidFill>
          <a:latin typeface="+mn-lt"/>
        </a:defRPr>
      </a:lvl3pPr>
      <a:lvl4pPr marL="1600200" indent="-228600" algn="l" rtl="0" fontAlgn="base">
        <a:spcBef>
          <a:spcPct val="20000"/>
        </a:spcBef>
        <a:spcAft>
          <a:spcPct val="0"/>
        </a:spcAft>
        <a:buClr>
          <a:srgbClr val="475761"/>
        </a:buClr>
        <a:buChar char="–"/>
        <a:defRPr sz="2000">
          <a:solidFill>
            <a:schemeClr val="tx1"/>
          </a:solidFill>
          <a:latin typeface="+mn-lt"/>
        </a:defRPr>
      </a:lvl4pPr>
      <a:lvl5pPr marL="2057400" indent="-228600" algn="l" rtl="0" fontAlgn="base">
        <a:spcBef>
          <a:spcPct val="20000"/>
        </a:spcBef>
        <a:spcAft>
          <a:spcPct val="0"/>
        </a:spcAft>
        <a:buClr>
          <a:srgbClr val="475761"/>
        </a:buClr>
        <a:buChar char="»"/>
        <a:defRPr sz="2000">
          <a:solidFill>
            <a:schemeClr val="tx1"/>
          </a:solidFill>
          <a:latin typeface="+mn-lt"/>
        </a:defRPr>
      </a:lvl5pPr>
      <a:lvl6pPr marL="2514600" indent="-228600" algn="l" rtl="0" fontAlgn="base">
        <a:spcBef>
          <a:spcPct val="20000"/>
        </a:spcBef>
        <a:spcAft>
          <a:spcPct val="0"/>
        </a:spcAft>
        <a:buClr>
          <a:srgbClr val="475761"/>
        </a:buClr>
        <a:buChar char="»"/>
        <a:defRPr sz="2000">
          <a:solidFill>
            <a:schemeClr val="tx1"/>
          </a:solidFill>
          <a:latin typeface="+mn-lt"/>
        </a:defRPr>
      </a:lvl6pPr>
      <a:lvl7pPr marL="2971800" indent="-228600" algn="l" rtl="0" fontAlgn="base">
        <a:spcBef>
          <a:spcPct val="20000"/>
        </a:spcBef>
        <a:spcAft>
          <a:spcPct val="0"/>
        </a:spcAft>
        <a:buClr>
          <a:srgbClr val="475761"/>
        </a:buClr>
        <a:buChar char="»"/>
        <a:defRPr sz="2000">
          <a:solidFill>
            <a:schemeClr val="tx1"/>
          </a:solidFill>
          <a:latin typeface="+mn-lt"/>
        </a:defRPr>
      </a:lvl7pPr>
      <a:lvl8pPr marL="3429000" indent="-228600" algn="l" rtl="0" fontAlgn="base">
        <a:spcBef>
          <a:spcPct val="20000"/>
        </a:spcBef>
        <a:spcAft>
          <a:spcPct val="0"/>
        </a:spcAft>
        <a:buClr>
          <a:srgbClr val="475761"/>
        </a:buClr>
        <a:buChar char="»"/>
        <a:defRPr sz="2000">
          <a:solidFill>
            <a:schemeClr val="tx1"/>
          </a:solidFill>
          <a:latin typeface="+mn-lt"/>
        </a:defRPr>
      </a:lvl8pPr>
      <a:lvl9pPr marL="3886200" indent="-228600" algn="l" rtl="0" fontAlgn="base">
        <a:spcBef>
          <a:spcPct val="20000"/>
        </a:spcBef>
        <a:spcAft>
          <a:spcPct val="0"/>
        </a:spcAft>
        <a:buClr>
          <a:srgbClr val="475761"/>
        </a:buClr>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2.png"/><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5.png"/><Relationship Id="rId4" Type="http://schemas.openxmlformats.org/officeDocument/2006/relationships/oleObject" Target="../embeddings/oleObject4.bin"/></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6.png"/><Relationship Id="rId4" Type="http://schemas.openxmlformats.org/officeDocument/2006/relationships/oleObject" Target="../embeddings/oleObject5.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7.png"/><Relationship Id="rId4" Type="http://schemas.openxmlformats.org/officeDocument/2006/relationships/oleObject" Target="../embeddings/oleObject6.bin"/></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8.png"/><Relationship Id="rId4" Type="http://schemas.openxmlformats.org/officeDocument/2006/relationships/oleObject" Target="../embeddings/oleObject7.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9.png"/><Relationship Id="rId4" Type="http://schemas.openxmlformats.org/officeDocument/2006/relationships/oleObject" Target="../embeddings/oleObject8.bin"/></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10.png"/><Relationship Id="rId4" Type="http://schemas.openxmlformats.org/officeDocument/2006/relationships/oleObject" Target="../embeddings/oleObject9.bin"/></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11.png"/><Relationship Id="rId4" Type="http://schemas.openxmlformats.org/officeDocument/2006/relationships/oleObject" Target="../embeddings/oleObject10.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12.png"/><Relationship Id="rId4" Type="http://schemas.openxmlformats.org/officeDocument/2006/relationships/oleObject" Target="../embeddings/oleObject11.bin"/></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13.png"/><Relationship Id="rId4" Type="http://schemas.openxmlformats.org/officeDocument/2006/relationships/oleObject" Target="../embeddings/oleObject12.bin"/></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14.png"/><Relationship Id="rId4" Type="http://schemas.openxmlformats.org/officeDocument/2006/relationships/oleObject" Target="../embeddings/oleObject13.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15.png"/><Relationship Id="rId4" Type="http://schemas.openxmlformats.org/officeDocument/2006/relationships/oleObject" Target="../embeddings/oleObject14.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16.png"/><Relationship Id="rId4" Type="http://schemas.openxmlformats.org/officeDocument/2006/relationships/oleObject" Target="../embeddings/oleObject15.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17.png"/><Relationship Id="rId4" Type="http://schemas.openxmlformats.org/officeDocument/2006/relationships/oleObject" Target="../embeddings/oleObject16.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18.png"/><Relationship Id="rId4" Type="http://schemas.openxmlformats.org/officeDocument/2006/relationships/oleObject" Target="../embeddings/oleObject17.bin"/></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image" Target="../media/image19.png"/><Relationship Id="rId4" Type="http://schemas.openxmlformats.org/officeDocument/2006/relationships/oleObject" Target="../embeddings/oleObject18.bin"/></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3.png"/><Relationship Id="rId4" Type="http://schemas.openxmlformats.org/officeDocument/2006/relationships/oleObject" Target="../embeddings/oleObject2.bin"/></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4.png"/><Relationship Id="rId4" Type="http://schemas.openxmlformats.org/officeDocument/2006/relationships/oleObject" Target="../embeddings/oleObject3.bin"/></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AutoShape 2"/>
          <p:cNvSpPr>
            <a:spLocks noGrp="1" noChangeArrowheads="1"/>
          </p:cNvSpPr>
          <p:nvPr>
            <p:ph type="title"/>
          </p:nvPr>
        </p:nvSpPr>
        <p:spPr>
          <a:ln/>
        </p:spPr>
        <p:txBody>
          <a:bodyPr/>
          <a:lstStyle/>
          <a:p>
            <a:r>
              <a:rPr lang="en-US" sz="3200"/>
              <a:t>PC Hardware Essentials</a:t>
            </a:r>
          </a:p>
        </p:txBody>
      </p:sp>
      <p:sp>
        <p:nvSpPr>
          <p:cNvPr id="161795" name="Rectangle 3"/>
          <p:cNvSpPr>
            <a:spLocks noGrp="1" noChangeArrowheads="1"/>
          </p:cNvSpPr>
          <p:nvPr>
            <p:ph type="body" sz="half" idx="2"/>
          </p:nvPr>
        </p:nvSpPr>
        <p:spPr>
          <a:xfrm>
            <a:off x="4572000" y="1598613"/>
            <a:ext cx="3813175" cy="4114800"/>
          </a:xfrm>
        </p:spPr>
        <p:txBody>
          <a:bodyPr/>
          <a:lstStyle/>
          <a:p>
            <a:pPr>
              <a:buFontTx/>
              <a:buNone/>
            </a:pPr>
            <a:r>
              <a:rPr lang="en-US" sz="1400" b="1">
                <a:solidFill>
                  <a:srgbClr val="000000"/>
                </a:solidFill>
                <a:cs typeface="Times New Roman" pitchFamily="18" charset="0"/>
              </a:rPr>
              <a:t>	</a:t>
            </a:r>
            <a:r>
              <a:rPr lang="en-US" sz="2400" b="1">
                <a:solidFill>
                  <a:srgbClr val="000000"/>
                </a:solidFill>
                <a:cs typeface="Times New Roman" pitchFamily="18" charset="0"/>
              </a:rPr>
              <a:t>Chapter 2</a:t>
            </a:r>
            <a:r>
              <a:rPr lang="en-US" sz="2400">
                <a:solidFill>
                  <a:srgbClr val="000000"/>
                </a:solidFill>
                <a:cs typeface="Times New Roman" pitchFamily="18" charset="0"/>
              </a:rPr>
              <a:t>: </a:t>
            </a:r>
          </a:p>
          <a:p>
            <a:pPr>
              <a:buFontTx/>
              <a:buNone/>
            </a:pPr>
            <a:r>
              <a:rPr lang="en-US" sz="2400">
                <a:solidFill>
                  <a:srgbClr val="000000"/>
                </a:solidFill>
                <a:cs typeface="Times New Roman" pitchFamily="18" charset="0"/>
              </a:rPr>
              <a:t>	Electricity and Power</a:t>
            </a:r>
            <a:r>
              <a:rPr lang="en-US" sz="2400" b="1">
                <a:solidFill>
                  <a:srgbClr val="000000"/>
                </a:solidFill>
                <a:cs typeface="Times New Roman" pitchFamily="18" charset="0"/>
              </a:rPr>
              <a:t>	</a:t>
            </a:r>
          </a:p>
        </p:txBody>
      </p:sp>
      <p:graphicFrame>
        <p:nvGraphicFramePr>
          <p:cNvPr id="161801" name="Object 9"/>
          <p:cNvGraphicFramePr>
            <a:graphicFrameLocks noChangeAspect="1"/>
          </p:cNvGraphicFramePr>
          <p:nvPr>
            <p:ph sz="half" idx="1"/>
          </p:nvPr>
        </p:nvGraphicFramePr>
        <p:xfrm>
          <a:off x="1041400" y="1598613"/>
          <a:ext cx="3322638" cy="4114800"/>
        </p:xfrm>
        <a:graphic>
          <a:graphicData uri="http://schemas.openxmlformats.org/presentationml/2006/ole">
            <mc:AlternateContent xmlns:mc="http://schemas.openxmlformats.org/markup-compatibility/2006">
              <mc:Choice xmlns:v="urn:schemas-microsoft-com:vml" Requires="v">
                <p:oleObj spid="_x0000_s161802" name="Image" r:id="rId4" imgW="3657298" imgH="4528954" progId="Photoshop.Image.7">
                  <p:embed/>
                </p:oleObj>
              </mc:Choice>
              <mc:Fallback>
                <p:oleObj name="Image" r:id="rId4" imgW="3657298" imgH="4528954" progId="Photoshop.Image.7">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1400" y="1598613"/>
                        <a:ext cx="3322638" cy="4114800"/>
                      </a:xfrm>
                      <a:prstGeom prst="rect">
                        <a:avLst/>
                      </a:prstGeom>
                    </p:spPr>
                  </p:pic>
                </p:oleObj>
              </mc:Fallback>
            </mc:AlternateContent>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AutoShape 2"/>
          <p:cNvSpPr>
            <a:spLocks noGrp="1" noChangeArrowheads="1"/>
          </p:cNvSpPr>
          <p:nvPr>
            <p:ph type="title"/>
          </p:nvPr>
        </p:nvSpPr>
        <p:spPr>
          <a:ln/>
        </p:spPr>
        <p:txBody>
          <a:bodyPr/>
          <a:lstStyle/>
          <a:p>
            <a:r>
              <a:rPr lang="en-US"/>
              <a:t>Measuring Voltage</a:t>
            </a:r>
          </a:p>
        </p:txBody>
      </p:sp>
      <p:graphicFrame>
        <p:nvGraphicFramePr>
          <p:cNvPr id="372741" name="Object 5"/>
          <p:cNvGraphicFramePr>
            <a:graphicFrameLocks noChangeAspect="1"/>
          </p:cNvGraphicFramePr>
          <p:nvPr>
            <p:ph idx="1"/>
          </p:nvPr>
        </p:nvGraphicFramePr>
        <p:xfrm>
          <a:off x="1914525" y="1600200"/>
          <a:ext cx="5313363" cy="4521200"/>
        </p:xfrm>
        <a:graphic>
          <a:graphicData uri="http://schemas.openxmlformats.org/presentationml/2006/ole">
            <mc:AlternateContent xmlns:mc="http://schemas.openxmlformats.org/markup-compatibility/2006">
              <mc:Choice xmlns:v="urn:schemas-microsoft-com:vml" Requires="v">
                <p:oleObj spid="_x0000_s372743" name="Image" r:id="rId4" imgW="7314286" imgH="6222222" progId="Photoshop.Image.7">
                  <p:embed/>
                </p:oleObj>
              </mc:Choice>
              <mc:Fallback>
                <p:oleObj name="Image" r:id="rId4" imgW="7314286" imgH="6222222" progId="Photoshop.Image.7">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4525" y="1600200"/>
                        <a:ext cx="5313363" cy="452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rgbClr val="A19157"/>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AutoShape 2"/>
          <p:cNvSpPr>
            <a:spLocks noGrp="1" noChangeArrowheads="1"/>
          </p:cNvSpPr>
          <p:nvPr>
            <p:ph type="title"/>
          </p:nvPr>
        </p:nvSpPr>
        <p:spPr>
          <a:ln/>
        </p:spPr>
        <p:txBody>
          <a:bodyPr/>
          <a:lstStyle/>
          <a:p>
            <a:r>
              <a:rPr lang="en-US"/>
              <a:t>Measuring Resistance</a:t>
            </a:r>
          </a:p>
        </p:txBody>
      </p:sp>
      <p:sp>
        <p:nvSpPr>
          <p:cNvPr id="374787" name="Rectangle 3"/>
          <p:cNvSpPr>
            <a:spLocks noGrp="1" noChangeArrowheads="1"/>
          </p:cNvSpPr>
          <p:nvPr>
            <p:ph type="body" idx="1"/>
          </p:nvPr>
        </p:nvSpPr>
        <p:spPr/>
        <p:txBody>
          <a:bodyPr/>
          <a:lstStyle/>
          <a:p>
            <a:r>
              <a:rPr lang="en-US"/>
              <a:t>Ensure circuit is not powered</a:t>
            </a:r>
          </a:p>
          <a:p>
            <a:r>
              <a:rPr lang="en-US"/>
              <a:t>Set function to ohms and set appropriate range</a:t>
            </a:r>
          </a:p>
          <a:p>
            <a:r>
              <a:rPr lang="en-US"/>
              <a:t>Touch probes to two metal points</a:t>
            </a:r>
          </a:p>
          <a:p>
            <a:r>
              <a:rPr lang="en-US"/>
              <a:t>Multimeter should give signal (buzz or beep, etc.) to indicate continuity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AutoShape 2"/>
          <p:cNvSpPr>
            <a:spLocks noGrp="1" noChangeArrowheads="1"/>
          </p:cNvSpPr>
          <p:nvPr>
            <p:ph type="title"/>
          </p:nvPr>
        </p:nvSpPr>
        <p:spPr>
          <a:ln/>
        </p:spPr>
        <p:txBody>
          <a:bodyPr/>
          <a:lstStyle/>
          <a:p>
            <a:r>
              <a:rPr lang="en-US"/>
              <a:t>Measuring Resistance</a:t>
            </a:r>
          </a:p>
        </p:txBody>
      </p:sp>
      <p:graphicFrame>
        <p:nvGraphicFramePr>
          <p:cNvPr id="376837" name="Object 5"/>
          <p:cNvGraphicFramePr>
            <a:graphicFrameLocks noChangeAspect="1"/>
          </p:cNvGraphicFramePr>
          <p:nvPr>
            <p:ph idx="1"/>
          </p:nvPr>
        </p:nvGraphicFramePr>
        <p:xfrm>
          <a:off x="2547938" y="1600200"/>
          <a:ext cx="4046537" cy="4573588"/>
        </p:xfrm>
        <a:graphic>
          <a:graphicData uri="http://schemas.openxmlformats.org/presentationml/2006/ole">
            <mc:AlternateContent xmlns:mc="http://schemas.openxmlformats.org/markup-compatibility/2006">
              <mc:Choice xmlns:v="urn:schemas-microsoft-com:vml" Requires="v">
                <p:oleObj spid="_x0000_s376839" name="Image" r:id="rId4" imgW="7314286" imgH="8266667" progId="Photoshop.Image.7">
                  <p:embed/>
                </p:oleObj>
              </mc:Choice>
              <mc:Fallback>
                <p:oleObj name="Image" r:id="rId4" imgW="7314286" imgH="8266667" progId="Photoshop.Image.7">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7938" y="1600200"/>
                        <a:ext cx="4046537" cy="4573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rgbClr val="A19157"/>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AutoShape 2"/>
          <p:cNvSpPr>
            <a:spLocks noGrp="1" noChangeArrowheads="1"/>
          </p:cNvSpPr>
          <p:nvPr>
            <p:ph type="title"/>
          </p:nvPr>
        </p:nvSpPr>
        <p:spPr>
          <a:ln/>
        </p:spPr>
        <p:txBody>
          <a:bodyPr/>
          <a:lstStyle/>
          <a:p>
            <a:r>
              <a:rPr lang="en-US"/>
              <a:t>Measuring Current</a:t>
            </a:r>
          </a:p>
        </p:txBody>
      </p:sp>
      <p:graphicFrame>
        <p:nvGraphicFramePr>
          <p:cNvPr id="378885" name="Object 5"/>
          <p:cNvGraphicFramePr>
            <a:graphicFrameLocks noChangeAspect="1"/>
          </p:cNvGraphicFramePr>
          <p:nvPr>
            <p:ph idx="1"/>
          </p:nvPr>
        </p:nvGraphicFramePr>
        <p:xfrm>
          <a:off x="1435100" y="1600200"/>
          <a:ext cx="6273800" cy="4532313"/>
        </p:xfrm>
        <a:graphic>
          <a:graphicData uri="http://schemas.openxmlformats.org/presentationml/2006/ole">
            <mc:AlternateContent xmlns:mc="http://schemas.openxmlformats.org/markup-compatibility/2006">
              <mc:Choice xmlns:v="urn:schemas-microsoft-com:vml" Requires="v">
                <p:oleObj spid="_x0000_s378887" name="Image" r:id="rId4" imgW="7314286" imgH="5282540" progId="Photoshop.Image.7">
                  <p:embed/>
                </p:oleObj>
              </mc:Choice>
              <mc:Fallback>
                <p:oleObj name="Image" r:id="rId4" imgW="7314286" imgH="5282540" progId="Photoshop.Image.7">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5100" y="1600200"/>
                        <a:ext cx="6273800" cy="4532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rgbClr val="A19157"/>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AutoShape 2"/>
          <p:cNvSpPr>
            <a:spLocks noGrp="1" noChangeArrowheads="1"/>
          </p:cNvSpPr>
          <p:nvPr>
            <p:ph type="title"/>
          </p:nvPr>
        </p:nvSpPr>
        <p:spPr>
          <a:ln/>
        </p:spPr>
        <p:txBody>
          <a:bodyPr/>
          <a:lstStyle/>
          <a:p>
            <a:r>
              <a:rPr lang="en-US" sz="4000"/>
              <a:t>Electrostatic Discharge (ESD)</a:t>
            </a:r>
          </a:p>
        </p:txBody>
      </p:sp>
      <p:sp>
        <p:nvSpPr>
          <p:cNvPr id="380931" name="Rectangle 3"/>
          <p:cNvSpPr>
            <a:spLocks noGrp="1" noChangeArrowheads="1"/>
          </p:cNvSpPr>
          <p:nvPr>
            <p:ph type="body" idx="1"/>
          </p:nvPr>
        </p:nvSpPr>
        <p:spPr/>
        <p:txBody>
          <a:bodyPr/>
          <a:lstStyle/>
          <a:p>
            <a:pPr>
              <a:lnSpc>
                <a:spcPct val="90000"/>
              </a:lnSpc>
            </a:pPr>
            <a:r>
              <a:rPr lang="en-US" sz="2400"/>
              <a:t>Occurs when two objects of dissimilar charge come in contact with one another</a:t>
            </a:r>
          </a:p>
          <a:p>
            <a:pPr>
              <a:lnSpc>
                <a:spcPct val="90000"/>
              </a:lnSpc>
            </a:pPr>
            <a:r>
              <a:rPr lang="en-US" sz="2400"/>
              <a:t>PC electrical components use 3V – 5V</a:t>
            </a:r>
          </a:p>
          <a:p>
            <a:pPr>
              <a:lnSpc>
                <a:spcPct val="90000"/>
              </a:lnSpc>
            </a:pPr>
            <a:r>
              <a:rPr lang="en-US" sz="2400"/>
              <a:t>PC circuits can be destroyed by 30V</a:t>
            </a:r>
          </a:p>
          <a:p>
            <a:pPr>
              <a:lnSpc>
                <a:spcPct val="90000"/>
              </a:lnSpc>
            </a:pPr>
            <a:r>
              <a:rPr lang="en-US" sz="2400"/>
              <a:t>Small ESD charge: 3,000V</a:t>
            </a:r>
          </a:p>
          <a:p>
            <a:pPr>
              <a:lnSpc>
                <a:spcPct val="90000"/>
              </a:lnSpc>
            </a:pPr>
            <a:r>
              <a:rPr lang="en-US" sz="2400"/>
              <a:t>To protect against ESD:</a:t>
            </a:r>
          </a:p>
          <a:p>
            <a:pPr lvl="1">
              <a:lnSpc>
                <a:spcPct val="90000"/>
              </a:lnSpc>
            </a:pPr>
            <a:r>
              <a:rPr lang="en-US" sz="2000"/>
              <a:t>Antistatic wrist strap</a:t>
            </a:r>
          </a:p>
          <a:p>
            <a:pPr lvl="1">
              <a:lnSpc>
                <a:spcPct val="90000"/>
              </a:lnSpc>
            </a:pPr>
            <a:r>
              <a:rPr lang="en-US" sz="2000"/>
              <a:t>ESD mats</a:t>
            </a:r>
          </a:p>
          <a:p>
            <a:pPr lvl="1">
              <a:lnSpc>
                <a:spcPct val="90000"/>
              </a:lnSpc>
            </a:pPr>
            <a:r>
              <a:rPr lang="en-US" sz="2000"/>
              <a:t>Antistatic bags for parts</a:t>
            </a:r>
          </a:p>
          <a:p>
            <a:pPr lvl="1">
              <a:lnSpc>
                <a:spcPct val="90000"/>
              </a:lnSpc>
            </a:pPr>
            <a:r>
              <a:rPr lang="en-US" sz="2000"/>
              <a:t>Humidity control</a:t>
            </a:r>
          </a:p>
          <a:p>
            <a:pPr lvl="1">
              <a:lnSpc>
                <a:spcPct val="90000"/>
              </a:lnSpc>
            </a:pPr>
            <a:r>
              <a:rPr lang="en-US" sz="2000"/>
              <a:t>Antistatic spray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AutoShape 2"/>
          <p:cNvSpPr>
            <a:spLocks noGrp="1" noChangeArrowheads="1"/>
          </p:cNvSpPr>
          <p:nvPr>
            <p:ph type="title"/>
          </p:nvPr>
        </p:nvSpPr>
        <p:spPr>
          <a:ln/>
        </p:spPr>
        <p:txBody>
          <a:bodyPr/>
          <a:lstStyle/>
          <a:p>
            <a:r>
              <a:rPr lang="en-US" sz="3200"/>
              <a:t>Connecting an Antistatic Wrist Strap</a:t>
            </a:r>
          </a:p>
        </p:txBody>
      </p:sp>
      <p:graphicFrame>
        <p:nvGraphicFramePr>
          <p:cNvPr id="382981" name="Object 5"/>
          <p:cNvGraphicFramePr>
            <a:graphicFrameLocks noChangeAspect="1"/>
          </p:cNvGraphicFramePr>
          <p:nvPr>
            <p:ph idx="1"/>
          </p:nvPr>
        </p:nvGraphicFramePr>
        <p:xfrm>
          <a:off x="912813" y="1600200"/>
          <a:ext cx="7313612" cy="3870325"/>
        </p:xfrm>
        <a:graphic>
          <a:graphicData uri="http://schemas.openxmlformats.org/presentationml/2006/ole">
            <mc:AlternateContent xmlns:mc="http://schemas.openxmlformats.org/markup-compatibility/2006">
              <mc:Choice xmlns:v="urn:schemas-microsoft-com:vml" Requires="v">
                <p:oleObj spid="_x0000_s382983" name="Image" r:id="rId4" imgW="9142857" imgH="4838095" progId="Photoshop.Image.7">
                  <p:embed/>
                </p:oleObj>
              </mc:Choice>
              <mc:Fallback>
                <p:oleObj name="Image" r:id="rId4" imgW="9142857" imgH="4838095" progId="Photoshop.Image.7">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813" y="1600200"/>
                        <a:ext cx="7313612" cy="387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rgbClr val="A19157"/>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AutoShape 2"/>
          <p:cNvSpPr>
            <a:spLocks noGrp="1" noChangeArrowheads="1"/>
          </p:cNvSpPr>
          <p:nvPr>
            <p:ph type="title"/>
          </p:nvPr>
        </p:nvSpPr>
        <p:spPr>
          <a:ln/>
        </p:spPr>
        <p:txBody>
          <a:bodyPr/>
          <a:lstStyle/>
          <a:p>
            <a:r>
              <a:rPr lang="en-US"/>
              <a:t>Using an ESD Mat</a:t>
            </a:r>
          </a:p>
        </p:txBody>
      </p:sp>
      <p:graphicFrame>
        <p:nvGraphicFramePr>
          <p:cNvPr id="385029" name="Object 5"/>
          <p:cNvGraphicFramePr>
            <a:graphicFrameLocks noChangeAspect="1"/>
          </p:cNvGraphicFramePr>
          <p:nvPr>
            <p:ph idx="1"/>
          </p:nvPr>
        </p:nvGraphicFramePr>
        <p:xfrm>
          <a:off x="912813" y="1963738"/>
          <a:ext cx="7313612" cy="3382962"/>
        </p:xfrm>
        <a:graphic>
          <a:graphicData uri="http://schemas.openxmlformats.org/presentationml/2006/ole">
            <mc:AlternateContent xmlns:mc="http://schemas.openxmlformats.org/markup-compatibility/2006">
              <mc:Choice xmlns:v="urn:schemas-microsoft-com:vml" Requires="v">
                <p:oleObj spid="_x0000_s385031" name="Image" r:id="rId4" imgW="9142857" imgH="4228571" progId="Photoshop.Image.7">
                  <p:embed/>
                </p:oleObj>
              </mc:Choice>
              <mc:Fallback>
                <p:oleObj name="Image" r:id="rId4" imgW="9142857" imgH="4228571" progId="Photoshop.Image.7">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813" y="1963738"/>
                        <a:ext cx="7313612" cy="3382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rgbClr val="A19157"/>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AutoShape 2"/>
          <p:cNvSpPr>
            <a:spLocks noGrp="1" noChangeArrowheads="1"/>
          </p:cNvSpPr>
          <p:nvPr>
            <p:ph type="title"/>
          </p:nvPr>
        </p:nvSpPr>
        <p:spPr>
          <a:ln/>
        </p:spPr>
        <p:txBody>
          <a:bodyPr/>
          <a:lstStyle/>
          <a:p>
            <a:r>
              <a:rPr lang="en-US"/>
              <a:t>Power Problems</a:t>
            </a:r>
          </a:p>
        </p:txBody>
      </p:sp>
      <p:sp>
        <p:nvSpPr>
          <p:cNvPr id="387075" name="Rectangle 3"/>
          <p:cNvSpPr>
            <a:spLocks noGrp="1" noChangeArrowheads="1"/>
          </p:cNvSpPr>
          <p:nvPr>
            <p:ph type="body" idx="1"/>
          </p:nvPr>
        </p:nvSpPr>
        <p:spPr/>
        <p:txBody>
          <a:bodyPr/>
          <a:lstStyle/>
          <a:p>
            <a:r>
              <a:rPr lang="en-US" sz="2800"/>
              <a:t>Two types of damage to PC by electrical forces</a:t>
            </a:r>
          </a:p>
          <a:p>
            <a:pPr lvl="1"/>
            <a:r>
              <a:rPr lang="en-US" sz="2400"/>
              <a:t>Catastrophic damage</a:t>
            </a:r>
          </a:p>
          <a:p>
            <a:pPr lvl="1"/>
            <a:r>
              <a:rPr lang="en-US" sz="2400"/>
              <a:t>Degradation</a:t>
            </a:r>
          </a:p>
          <a:p>
            <a:r>
              <a:rPr lang="en-US" sz="2800"/>
              <a:t>Three main classes of power problems</a:t>
            </a:r>
          </a:p>
          <a:p>
            <a:pPr lvl="1"/>
            <a:r>
              <a:rPr lang="en-US" sz="2400"/>
              <a:t>Power quality problems</a:t>
            </a:r>
          </a:p>
          <a:p>
            <a:pPr lvl="1"/>
            <a:r>
              <a:rPr lang="en-US" sz="2400"/>
              <a:t>Power overage problems</a:t>
            </a:r>
          </a:p>
          <a:p>
            <a:pPr lvl="1"/>
            <a:r>
              <a:rPr lang="en-US" sz="2400"/>
              <a:t>Undervoltage power problems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AutoShape 2"/>
          <p:cNvSpPr>
            <a:spLocks noGrp="1" noChangeArrowheads="1"/>
          </p:cNvSpPr>
          <p:nvPr>
            <p:ph type="title"/>
          </p:nvPr>
        </p:nvSpPr>
        <p:spPr>
          <a:ln/>
        </p:spPr>
        <p:txBody>
          <a:bodyPr/>
          <a:lstStyle/>
          <a:p>
            <a:r>
              <a:rPr lang="en-US"/>
              <a:t>Power Problems</a:t>
            </a:r>
          </a:p>
        </p:txBody>
      </p:sp>
      <p:sp>
        <p:nvSpPr>
          <p:cNvPr id="389123" name="Rectangle 3"/>
          <p:cNvSpPr>
            <a:spLocks noGrp="1" noChangeArrowheads="1"/>
          </p:cNvSpPr>
          <p:nvPr>
            <p:ph type="body" idx="1"/>
          </p:nvPr>
        </p:nvSpPr>
        <p:spPr/>
        <p:txBody>
          <a:bodyPr/>
          <a:lstStyle/>
          <a:p>
            <a:pPr>
              <a:lnSpc>
                <a:spcPct val="90000"/>
              </a:lnSpc>
            </a:pPr>
            <a:r>
              <a:rPr lang="en-US" sz="2400"/>
              <a:t>Power quality problems</a:t>
            </a:r>
          </a:p>
          <a:p>
            <a:pPr lvl="1">
              <a:lnSpc>
                <a:spcPct val="90000"/>
              </a:lnSpc>
            </a:pPr>
            <a:r>
              <a:rPr lang="en-US" sz="2000"/>
              <a:t>Power fluctuations</a:t>
            </a:r>
          </a:p>
          <a:p>
            <a:pPr lvl="1">
              <a:lnSpc>
                <a:spcPct val="90000"/>
              </a:lnSpc>
            </a:pPr>
            <a:r>
              <a:rPr lang="en-US" sz="2000"/>
              <a:t>Electromagnetic interference (EMI)</a:t>
            </a:r>
          </a:p>
          <a:p>
            <a:pPr lvl="1">
              <a:lnSpc>
                <a:spcPct val="90000"/>
              </a:lnSpc>
            </a:pPr>
            <a:r>
              <a:rPr lang="en-US" sz="2000"/>
              <a:t>Radio frequency interference (RFI)</a:t>
            </a:r>
          </a:p>
          <a:p>
            <a:pPr>
              <a:lnSpc>
                <a:spcPct val="90000"/>
              </a:lnSpc>
            </a:pPr>
            <a:r>
              <a:rPr lang="en-US" sz="2400"/>
              <a:t>Power overage problems</a:t>
            </a:r>
          </a:p>
          <a:p>
            <a:pPr lvl="1">
              <a:lnSpc>
                <a:spcPct val="90000"/>
              </a:lnSpc>
            </a:pPr>
            <a:r>
              <a:rPr lang="en-US" sz="2000"/>
              <a:t>Spikes</a:t>
            </a:r>
          </a:p>
          <a:p>
            <a:pPr lvl="1">
              <a:lnSpc>
                <a:spcPct val="90000"/>
              </a:lnSpc>
            </a:pPr>
            <a:r>
              <a:rPr lang="en-US" sz="2000"/>
              <a:t>Surges</a:t>
            </a:r>
          </a:p>
          <a:p>
            <a:pPr>
              <a:lnSpc>
                <a:spcPct val="90000"/>
              </a:lnSpc>
            </a:pPr>
            <a:r>
              <a:rPr lang="en-US" sz="2400"/>
              <a:t>Undervoltage power problems</a:t>
            </a:r>
          </a:p>
          <a:p>
            <a:pPr lvl="1">
              <a:lnSpc>
                <a:spcPct val="90000"/>
              </a:lnSpc>
            </a:pPr>
            <a:r>
              <a:rPr lang="en-US" sz="2000"/>
              <a:t>Sags</a:t>
            </a:r>
          </a:p>
          <a:p>
            <a:pPr lvl="1">
              <a:lnSpc>
                <a:spcPct val="90000"/>
              </a:lnSpc>
            </a:pPr>
            <a:r>
              <a:rPr lang="en-US" sz="2000"/>
              <a:t>Brownouts</a:t>
            </a:r>
          </a:p>
          <a:p>
            <a:pPr lvl="1">
              <a:lnSpc>
                <a:spcPct val="90000"/>
              </a:lnSpc>
            </a:pPr>
            <a:r>
              <a:rPr lang="en-US" sz="2000"/>
              <a:t>Blackouts</a:t>
            </a:r>
          </a:p>
          <a:p>
            <a:pPr>
              <a:lnSpc>
                <a:spcPct val="90000"/>
              </a:lnSpc>
            </a:pPr>
            <a:endParaRPr lang="en-US" sz="2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AutoShape 2"/>
          <p:cNvSpPr>
            <a:spLocks noGrp="1" noChangeArrowheads="1"/>
          </p:cNvSpPr>
          <p:nvPr>
            <p:ph type="title"/>
          </p:nvPr>
        </p:nvSpPr>
        <p:spPr>
          <a:ln/>
        </p:spPr>
        <p:txBody>
          <a:bodyPr/>
          <a:lstStyle/>
          <a:p>
            <a:r>
              <a:rPr lang="en-US"/>
              <a:t>Power Problem Solutions</a:t>
            </a:r>
          </a:p>
        </p:txBody>
      </p:sp>
      <p:sp>
        <p:nvSpPr>
          <p:cNvPr id="391171" name="Rectangle 3"/>
          <p:cNvSpPr>
            <a:spLocks noGrp="1" noChangeArrowheads="1"/>
          </p:cNvSpPr>
          <p:nvPr>
            <p:ph type="body" idx="1"/>
          </p:nvPr>
        </p:nvSpPr>
        <p:spPr/>
        <p:txBody>
          <a:bodyPr/>
          <a:lstStyle/>
          <a:p>
            <a:pPr>
              <a:lnSpc>
                <a:spcPct val="80000"/>
              </a:lnSpc>
            </a:pPr>
            <a:r>
              <a:rPr lang="en-US" sz="2800"/>
              <a:t>Line conditioners</a:t>
            </a:r>
          </a:p>
          <a:p>
            <a:pPr lvl="1">
              <a:lnSpc>
                <a:spcPct val="80000"/>
              </a:lnSpc>
            </a:pPr>
            <a:r>
              <a:rPr lang="en-US" sz="2400"/>
              <a:t>Eliminate noise, most EMI, RFI</a:t>
            </a:r>
          </a:p>
          <a:p>
            <a:pPr lvl="1">
              <a:lnSpc>
                <a:spcPct val="80000"/>
              </a:lnSpc>
            </a:pPr>
            <a:r>
              <a:rPr lang="en-US" sz="2400"/>
              <a:t>Produce “perfect” 110V/60Hz power</a:t>
            </a:r>
          </a:p>
          <a:p>
            <a:pPr>
              <a:lnSpc>
                <a:spcPct val="80000"/>
              </a:lnSpc>
            </a:pPr>
            <a:r>
              <a:rPr lang="en-US" sz="2800"/>
              <a:t>Surge protectors</a:t>
            </a:r>
          </a:p>
          <a:p>
            <a:pPr lvl="1">
              <a:lnSpc>
                <a:spcPct val="80000"/>
              </a:lnSpc>
            </a:pPr>
            <a:r>
              <a:rPr lang="en-US" sz="2400"/>
              <a:t>Metal oxide varistor (MOV) takes hit from voltage spikes</a:t>
            </a:r>
          </a:p>
          <a:p>
            <a:pPr lvl="1">
              <a:lnSpc>
                <a:spcPct val="80000"/>
              </a:lnSpc>
            </a:pPr>
            <a:r>
              <a:rPr lang="en-US" sz="2400"/>
              <a:t>Characteristics</a:t>
            </a:r>
          </a:p>
          <a:p>
            <a:pPr lvl="2">
              <a:lnSpc>
                <a:spcPct val="80000"/>
              </a:lnSpc>
            </a:pPr>
            <a:r>
              <a:rPr lang="en-US" sz="2000"/>
              <a:t>MOV clamping speed, voltage</a:t>
            </a:r>
          </a:p>
          <a:p>
            <a:pPr lvl="2">
              <a:lnSpc>
                <a:spcPct val="80000"/>
              </a:lnSpc>
            </a:pPr>
            <a:r>
              <a:rPr lang="en-US" sz="2000"/>
              <a:t>Energy absorption (Joules)</a:t>
            </a:r>
          </a:p>
          <a:p>
            <a:pPr lvl="2">
              <a:lnSpc>
                <a:spcPct val="80000"/>
              </a:lnSpc>
            </a:pPr>
            <a:r>
              <a:rPr lang="en-US" sz="2000"/>
              <a:t>Line conditioning</a:t>
            </a:r>
          </a:p>
          <a:p>
            <a:pPr lvl="2">
              <a:lnSpc>
                <a:spcPct val="80000"/>
              </a:lnSpc>
            </a:pPr>
            <a:r>
              <a:rPr lang="en-US" sz="2000"/>
              <a:t>Protection indicators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AutoShape 2"/>
          <p:cNvSpPr>
            <a:spLocks noGrp="1" noChangeArrowheads="1"/>
          </p:cNvSpPr>
          <p:nvPr>
            <p:ph type="title"/>
          </p:nvPr>
        </p:nvSpPr>
        <p:spPr>
          <a:ln/>
        </p:spPr>
        <p:txBody>
          <a:bodyPr/>
          <a:lstStyle/>
          <a:p>
            <a:r>
              <a:rPr lang="en-US"/>
              <a:t>Common Electrical Terms</a:t>
            </a:r>
          </a:p>
        </p:txBody>
      </p:sp>
      <p:sp>
        <p:nvSpPr>
          <p:cNvPr id="356355" name="Rectangle 3"/>
          <p:cNvSpPr>
            <a:spLocks noGrp="1" noChangeArrowheads="1"/>
          </p:cNvSpPr>
          <p:nvPr>
            <p:ph type="body" idx="1"/>
          </p:nvPr>
        </p:nvSpPr>
        <p:spPr/>
        <p:txBody>
          <a:bodyPr/>
          <a:lstStyle/>
          <a:p>
            <a:pPr>
              <a:lnSpc>
                <a:spcPct val="80000"/>
              </a:lnSpc>
            </a:pPr>
            <a:r>
              <a:rPr lang="en-US" sz="2800"/>
              <a:t>Current</a:t>
            </a:r>
          </a:p>
          <a:p>
            <a:pPr lvl="1">
              <a:lnSpc>
                <a:spcPct val="80000"/>
              </a:lnSpc>
            </a:pPr>
            <a:r>
              <a:rPr lang="en-US" sz="2400"/>
              <a:t>Flow of electricity</a:t>
            </a:r>
          </a:p>
          <a:p>
            <a:pPr>
              <a:lnSpc>
                <a:spcPct val="80000"/>
              </a:lnSpc>
            </a:pPr>
            <a:r>
              <a:rPr lang="en-US" sz="2800"/>
              <a:t>Circuit</a:t>
            </a:r>
          </a:p>
          <a:p>
            <a:pPr lvl="1">
              <a:lnSpc>
                <a:spcPct val="80000"/>
              </a:lnSpc>
            </a:pPr>
            <a:r>
              <a:rPr lang="en-US" sz="2400"/>
              <a:t>Specific path, loop electricity flows along</a:t>
            </a:r>
          </a:p>
          <a:p>
            <a:pPr>
              <a:lnSpc>
                <a:spcPct val="80000"/>
              </a:lnSpc>
            </a:pPr>
            <a:r>
              <a:rPr lang="en-US" sz="2800"/>
              <a:t>Power</a:t>
            </a:r>
          </a:p>
          <a:p>
            <a:pPr lvl="1">
              <a:lnSpc>
                <a:spcPct val="80000"/>
              </a:lnSpc>
            </a:pPr>
            <a:r>
              <a:rPr lang="en-US" sz="2400"/>
              <a:t>Amount of work current can produce</a:t>
            </a:r>
          </a:p>
          <a:p>
            <a:pPr>
              <a:lnSpc>
                <a:spcPct val="80000"/>
              </a:lnSpc>
            </a:pPr>
            <a:r>
              <a:rPr lang="en-US" sz="2800"/>
              <a:t>Resistance </a:t>
            </a:r>
          </a:p>
          <a:p>
            <a:pPr lvl="1">
              <a:lnSpc>
                <a:spcPct val="80000"/>
              </a:lnSpc>
            </a:pPr>
            <a:r>
              <a:rPr lang="en-US" sz="2400"/>
              <a:t>Quality of impeding flow of electricity</a:t>
            </a:r>
          </a:p>
          <a:p>
            <a:pPr>
              <a:lnSpc>
                <a:spcPct val="80000"/>
              </a:lnSpc>
            </a:pPr>
            <a:r>
              <a:rPr lang="en-US" sz="2800"/>
              <a:t>Insulator </a:t>
            </a:r>
          </a:p>
          <a:p>
            <a:pPr lvl="1">
              <a:lnSpc>
                <a:spcPct val="80000"/>
              </a:lnSpc>
            </a:pPr>
            <a:r>
              <a:rPr lang="en-US" sz="2400"/>
              <a:t>Device or material offering resistance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AutoShape 2"/>
          <p:cNvSpPr>
            <a:spLocks noGrp="1" noChangeArrowheads="1"/>
          </p:cNvSpPr>
          <p:nvPr>
            <p:ph type="title"/>
          </p:nvPr>
        </p:nvSpPr>
        <p:spPr>
          <a:ln/>
        </p:spPr>
        <p:txBody>
          <a:bodyPr/>
          <a:lstStyle/>
          <a:p>
            <a:r>
              <a:rPr lang="en-US"/>
              <a:t>Power Problem Solutions</a:t>
            </a:r>
          </a:p>
        </p:txBody>
      </p:sp>
      <p:sp>
        <p:nvSpPr>
          <p:cNvPr id="393219" name="Rectangle 3"/>
          <p:cNvSpPr>
            <a:spLocks noGrp="1" noChangeArrowheads="1"/>
          </p:cNvSpPr>
          <p:nvPr>
            <p:ph type="body" idx="1"/>
          </p:nvPr>
        </p:nvSpPr>
        <p:spPr/>
        <p:txBody>
          <a:bodyPr/>
          <a:lstStyle/>
          <a:p>
            <a:r>
              <a:rPr lang="en-US"/>
              <a:t>Backup power supplies</a:t>
            </a:r>
          </a:p>
          <a:p>
            <a:pPr lvl="1"/>
            <a:r>
              <a:rPr lang="en-US"/>
              <a:t>Keep power at 110V</a:t>
            </a:r>
          </a:p>
          <a:p>
            <a:pPr lvl="1"/>
            <a:r>
              <a:rPr lang="en-US"/>
              <a:t>Two types</a:t>
            </a:r>
          </a:p>
          <a:p>
            <a:pPr lvl="2"/>
            <a:r>
              <a:rPr lang="en-US"/>
              <a:t>Standby power supply (SPS)</a:t>
            </a:r>
          </a:p>
          <a:p>
            <a:pPr lvl="3"/>
            <a:r>
              <a:rPr lang="en-US"/>
              <a:t>Switches to battery when line voltage drops below cutover threshold</a:t>
            </a:r>
          </a:p>
          <a:p>
            <a:pPr lvl="2"/>
            <a:r>
              <a:rPr lang="en-US"/>
              <a:t>Uninterruptible power supply (UPS)</a:t>
            </a:r>
          </a:p>
          <a:p>
            <a:pPr lvl="3"/>
            <a:r>
              <a:rPr lang="en-US"/>
              <a:t>Power run constantly from outlet to battery and then to PC</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AutoShape 2"/>
          <p:cNvSpPr>
            <a:spLocks noGrp="1" noChangeArrowheads="1"/>
          </p:cNvSpPr>
          <p:nvPr>
            <p:ph type="title"/>
          </p:nvPr>
        </p:nvSpPr>
        <p:spPr>
          <a:ln/>
        </p:spPr>
        <p:txBody>
          <a:bodyPr/>
          <a:lstStyle/>
          <a:p>
            <a:r>
              <a:rPr lang="en-US" sz="3200"/>
              <a:t>Uninterruptible Power Supply (UPS)</a:t>
            </a:r>
          </a:p>
        </p:txBody>
      </p:sp>
      <p:graphicFrame>
        <p:nvGraphicFramePr>
          <p:cNvPr id="428043" name="Object 11"/>
          <p:cNvGraphicFramePr>
            <a:graphicFrameLocks noChangeAspect="1"/>
          </p:cNvGraphicFramePr>
          <p:nvPr>
            <p:ph idx="1"/>
          </p:nvPr>
        </p:nvGraphicFramePr>
        <p:xfrm>
          <a:off x="2895600" y="1598613"/>
          <a:ext cx="3328988" cy="4573587"/>
        </p:xfrm>
        <a:graphic>
          <a:graphicData uri="http://schemas.openxmlformats.org/presentationml/2006/ole">
            <mc:AlternateContent xmlns:mc="http://schemas.openxmlformats.org/markup-compatibility/2006">
              <mc:Choice xmlns:v="urn:schemas-microsoft-com:vml" Requires="v">
                <p:oleObj spid="_x0000_s428045" name="Image" r:id="rId4" imgW="4317460" imgH="5930159" progId="Photoshop.Image.7">
                  <p:embed/>
                </p:oleObj>
              </mc:Choice>
              <mc:Fallback>
                <p:oleObj name="Image" r:id="rId4" imgW="4317460" imgH="5930159" progId="Photoshop.Image.7">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1598613"/>
                        <a:ext cx="3328988" cy="4573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rgbClr val="A19157"/>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AutoShape 2"/>
          <p:cNvSpPr>
            <a:spLocks noGrp="1" noChangeArrowheads="1"/>
          </p:cNvSpPr>
          <p:nvPr>
            <p:ph type="title"/>
          </p:nvPr>
        </p:nvSpPr>
        <p:spPr>
          <a:ln/>
        </p:spPr>
        <p:txBody>
          <a:bodyPr/>
          <a:lstStyle/>
          <a:p>
            <a:r>
              <a:rPr lang="en-US"/>
              <a:t>Power Supplies</a:t>
            </a:r>
          </a:p>
        </p:txBody>
      </p:sp>
      <p:sp>
        <p:nvSpPr>
          <p:cNvPr id="395267" name="Rectangle 3"/>
          <p:cNvSpPr>
            <a:spLocks noGrp="1" noChangeArrowheads="1"/>
          </p:cNvSpPr>
          <p:nvPr>
            <p:ph type="body" idx="1"/>
          </p:nvPr>
        </p:nvSpPr>
        <p:spPr/>
        <p:txBody>
          <a:bodyPr/>
          <a:lstStyle/>
          <a:p>
            <a:pPr>
              <a:lnSpc>
                <a:spcPct val="80000"/>
              </a:lnSpc>
            </a:pPr>
            <a:r>
              <a:rPr lang="en-US" sz="2800"/>
              <a:t>Rated in watts</a:t>
            </a:r>
          </a:p>
          <a:p>
            <a:pPr>
              <a:lnSpc>
                <a:spcPct val="80000"/>
              </a:lnSpc>
            </a:pPr>
            <a:r>
              <a:rPr lang="en-US" sz="2800"/>
              <a:t>Provide standard voltages to motherboard and drives (+5V, +12V, -5V, -12v, +3.3V)</a:t>
            </a:r>
          </a:p>
          <a:p>
            <a:pPr>
              <a:lnSpc>
                <a:spcPct val="80000"/>
              </a:lnSpc>
            </a:pPr>
            <a:r>
              <a:rPr lang="en-US" sz="2800"/>
              <a:t>Carry lethal amounts of current</a:t>
            </a:r>
          </a:p>
          <a:p>
            <a:pPr>
              <a:lnSpc>
                <a:spcPct val="80000"/>
              </a:lnSpc>
            </a:pPr>
            <a:r>
              <a:rPr lang="en-US" sz="2800"/>
              <a:t>Components include:</a:t>
            </a:r>
          </a:p>
          <a:p>
            <a:pPr lvl="1">
              <a:lnSpc>
                <a:spcPct val="80000"/>
              </a:lnSpc>
            </a:pPr>
            <a:r>
              <a:rPr lang="en-US" sz="2400"/>
              <a:t>Power cord</a:t>
            </a:r>
          </a:p>
          <a:p>
            <a:pPr lvl="1">
              <a:lnSpc>
                <a:spcPct val="80000"/>
              </a:lnSpc>
            </a:pPr>
            <a:r>
              <a:rPr lang="en-US" sz="2400"/>
              <a:t>Pass-through connectors</a:t>
            </a:r>
          </a:p>
          <a:p>
            <a:pPr lvl="1">
              <a:lnSpc>
                <a:spcPct val="80000"/>
              </a:lnSpc>
            </a:pPr>
            <a:r>
              <a:rPr lang="en-US" sz="2400"/>
              <a:t>Power switch</a:t>
            </a:r>
          </a:p>
          <a:p>
            <a:pPr lvl="1">
              <a:lnSpc>
                <a:spcPct val="80000"/>
              </a:lnSpc>
            </a:pPr>
            <a:r>
              <a:rPr lang="en-US" sz="2400"/>
              <a:t>110/220V selector switch</a:t>
            </a:r>
          </a:p>
          <a:p>
            <a:pPr lvl="1">
              <a:lnSpc>
                <a:spcPct val="80000"/>
              </a:lnSpc>
            </a:pPr>
            <a:r>
              <a:rPr lang="en-US" sz="2400"/>
              <a:t>Power supply fan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AutoShape 2"/>
          <p:cNvSpPr>
            <a:spLocks noGrp="1" noChangeArrowheads="1"/>
          </p:cNvSpPr>
          <p:nvPr>
            <p:ph type="title"/>
          </p:nvPr>
        </p:nvSpPr>
        <p:spPr>
          <a:ln/>
        </p:spPr>
        <p:txBody>
          <a:bodyPr/>
          <a:lstStyle/>
          <a:p>
            <a:r>
              <a:rPr lang="en-US"/>
              <a:t>Power Supply</a:t>
            </a:r>
          </a:p>
        </p:txBody>
      </p:sp>
      <p:graphicFrame>
        <p:nvGraphicFramePr>
          <p:cNvPr id="430085" name="Object 5"/>
          <p:cNvGraphicFramePr>
            <a:graphicFrameLocks noChangeAspect="1"/>
          </p:cNvGraphicFramePr>
          <p:nvPr>
            <p:ph idx="1"/>
          </p:nvPr>
        </p:nvGraphicFramePr>
        <p:xfrm>
          <a:off x="1385888" y="1600200"/>
          <a:ext cx="6372225" cy="4568825"/>
        </p:xfrm>
        <a:graphic>
          <a:graphicData uri="http://schemas.openxmlformats.org/presentationml/2006/ole">
            <mc:AlternateContent xmlns:mc="http://schemas.openxmlformats.org/markup-compatibility/2006">
              <mc:Choice xmlns:v="urn:schemas-microsoft-com:vml" Requires="v">
                <p:oleObj spid="_x0000_s430087" name="Image" r:id="rId4" imgW="8431746" imgH="6044444" progId="Photoshop.Image.7">
                  <p:embed/>
                </p:oleObj>
              </mc:Choice>
              <mc:Fallback>
                <p:oleObj name="Image" r:id="rId4" imgW="8431746" imgH="6044444" progId="Photoshop.Image.7">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5888" y="1600200"/>
                        <a:ext cx="6372225" cy="456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rgbClr val="A19157"/>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AutoShape 2"/>
          <p:cNvSpPr>
            <a:spLocks noGrp="1" noChangeArrowheads="1"/>
          </p:cNvSpPr>
          <p:nvPr>
            <p:ph type="title"/>
          </p:nvPr>
        </p:nvSpPr>
        <p:spPr>
          <a:ln/>
        </p:spPr>
        <p:txBody>
          <a:bodyPr/>
          <a:lstStyle/>
          <a:p>
            <a:r>
              <a:rPr lang="en-US"/>
              <a:t>Power Supply Components</a:t>
            </a:r>
          </a:p>
        </p:txBody>
      </p:sp>
      <p:graphicFrame>
        <p:nvGraphicFramePr>
          <p:cNvPr id="397317" name="Object 5"/>
          <p:cNvGraphicFramePr>
            <a:graphicFrameLocks noChangeAspect="1"/>
          </p:cNvGraphicFramePr>
          <p:nvPr>
            <p:ph idx="1"/>
          </p:nvPr>
        </p:nvGraphicFramePr>
        <p:xfrm>
          <a:off x="1644650" y="1600200"/>
          <a:ext cx="5853113" cy="4533900"/>
        </p:xfrm>
        <a:graphic>
          <a:graphicData uri="http://schemas.openxmlformats.org/presentationml/2006/ole">
            <mc:AlternateContent xmlns:mc="http://schemas.openxmlformats.org/markup-compatibility/2006">
              <mc:Choice xmlns:v="urn:schemas-microsoft-com:vml" Requires="v">
                <p:oleObj spid="_x0000_s397319" name="Image" r:id="rId4" imgW="8228571" imgH="6374603" progId="Photoshop.Image.7">
                  <p:embed/>
                </p:oleObj>
              </mc:Choice>
              <mc:Fallback>
                <p:oleObj name="Image" r:id="rId4" imgW="8228571" imgH="6374603" progId="Photoshop.Image.7">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4650" y="1600200"/>
                        <a:ext cx="5853113" cy="453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rgbClr val="A19157"/>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AutoShape 2"/>
          <p:cNvSpPr>
            <a:spLocks noGrp="1" noChangeArrowheads="1"/>
          </p:cNvSpPr>
          <p:nvPr>
            <p:ph type="title"/>
          </p:nvPr>
        </p:nvSpPr>
        <p:spPr>
          <a:ln/>
        </p:spPr>
        <p:txBody>
          <a:bodyPr/>
          <a:lstStyle/>
          <a:p>
            <a:r>
              <a:rPr lang="en-US" sz="4000"/>
              <a:t>Power Supply Form Factors</a:t>
            </a:r>
          </a:p>
        </p:txBody>
      </p:sp>
      <p:sp>
        <p:nvSpPr>
          <p:cNvPr id="399363" name="Rectangle 3"/>
          <p:cNvSpPr>
            <a:spLocks noGrp="1" noChangeArrowheads="1"/>
          </p:cNvSpPr>
          <p:nvPr>
            <p:ph type="body" idx="1"/>
          </p:nvPr>
        </p:nvSpPr>
        <p:spPr/>
        <p:txBody>
          <a:bodyPr/>
          <a:lstStyle/>
          <a:p>
            <a:pPr>
              <a:lnSpc>
                <a:spcPct val="90000"/>
              </a:lnSpc>
            </a:pPr>
            <a:r>
              <a:rPr lang="en-US" sz="2400"/>
              <a:t>Power supply must match:</a:t>
            </a:r>
          </a:p>
          <a:p>
            <a:pPr lvl="1">
              <a:lnSpc>
                <a:spcPct val="90000"/>
              </a:lnSpc>
            </a:pPr>
            <a:r>
              <a:rPr lang="en-US" sz="2000"/>
              <a:t>Form factor of case</a:t>
            </a:r>
          </a:p>
          <a:p>
            <a:pPr lvl="1">
              <a:lnSpc>
                <a:spcPct val="90000"/>
              </a:lnSpc>
            </a:pPr>
            <a:r>
              <a:rPr lang="en-US" sz="2000"/>
              <a:t>Motherboard power requirements</a:t>
            </a:r>
          </a:p>
          <a:p>
            <a:pPr>
              <a:lnSpc>
                <a:spcPct val="90000"/>
              </a:lnSpc>
            </a:pPr>
            <a:r>
              <a:rPr lang="en-US" sz="2400"/>
              <a:t>Power supply form factors</a:t>
            </a:r>
          </a:p>
          <a:p>
            <a:pPr lvl="1">
              <a:lnSpc>
                <a:spcPct val="90000"/>
              </a:lnSpc>
            </a:pPr>
            <a:r>
              <a:rPr lang="en-US" sz="2000"/>
              <a:t>Older form factors: AT, Baby AT, LPX</a:t>
            </a:r>
          </a:p>
          <a:p>
            <a:pPr lvl="1">
              <a:lnSpc>
                <a:spcPct val="90000"/>
              </a:lnSpc>
            </a:pPr>
            <a:r>
              <a:rPr lang="en-US" sz="2000"/>
              <a:t>ATX (NLX)</a:t>
            </a:r>
          </a:p>
          <a:p>
            <a:pPr lvl="2">
              <a:lnSpc>
                <a:spcPct val="90000"/>
              </a:lnSpc>
            </a:pPr>
            <a:r>
              <a:rPr lang="en-US" sz="1800"/>
              <a:t>Uses single 20-pin P1 motherboard connector</a:t>
            </a:r>
          </a:p>
          <a:p>
            <a:pPr lvl="2">
              <a:lnSpc>
                <a:spcPct val="90000"/>
              </a:lnSpc>
            </a:pPr>
            <a:r>
              <a:rPr lang="en-US" sz="1800"/>
              <a:t>Soft-power feature</a:t>
            </a:r>
          </a:p>
          <a:p>
            <a:pPr lvl="1">
              <a:lnSpc>
                <a:spcPct val="90000"/>
              </a:lnSpc>
            </a:pPr>
            <a:r>
              <a:rPr lang="en-US" sz="2000"/>
              <a:t>SFX (mini or micro ATX)</a:t>
            </a:r>
          </a:p>
          <a:p>
            <a:pPr lvl="2">
              <a:lnSpc>
                <a:spcPct val="90000"/>
              </a:lnSpc>
            </a:pPr>
            <a:r>
              <a:rPr lang="en-US" sz="1800"/>
              <a:t>Smaller form factor</a:t>
            </a:r>
          </a:p>
          <a:p>
            <a:pPr lvl="1">
              <a:lnSpc>
                <a:spcPct val="90000"/>
              </a:lnSpc>
            </a:pPr>
            <a:r>
              <a:rPr lang="en-US" sz="2000"/>
              <a:t>ATX 12V</a:t>
            </a:r>
          </a:p>
          <a:p>
            <a:pPr lvl="2">
              <a:lnSpc>
                <a:spcPct val="90000"/>
              </a:lnSpc>
            </a:pPr>
            <a:r>
              <a:rPr lang="en-US" sz="1800"/>
              <a:t>Additional 4-pin 12V connector</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AutoShape 2"/>
          <p:cNvSpPr>
            <a:spLocks noGrp="1" noChangeArrowheads="1"/>
          </p:cNvSpPr>
          <p:nvPr>
            <p:ph type="title"/>
          </p:nvPr>
        </p:nvSpPr>
        <p:spPr>
          <a:ln/>
        </p:spPr>
        <p:txBody>
          <a:bodyPr/>
          <a:lstStyle/>
          <a:p>
            <a:r>
              <a:rPr lang="en-US" sz="4000"/>
              <a:t>Power Supply Form Factors</a:t>
            </a:r>
          </a:p>
        </p:txBody>
      </p:sp>
      <p:graphicFrame>
        <p:nvGraphicFramePr>
          <p:cNvPr id="401413" name="Object 5"/>
          <p:cNvGraphicFramePr>
            <a:graphicFrameLocks noChangeAspect="1"/>
          </p:cNvGraphicFramePr>
          <p:nvPr>
            <p:ph idx="1"/>
          </p:nvPr>
        </p:nvGraphicFramePr>
        <p:xfrm>
          <a:off x="935038" y="2209800"/>
          <a:ext cx="7272337" cy="3230563"/>
        </p:xfrm>
        <a:graphic>
          <a:graphicData uri="http://schemas.openxmlformats.org/presentationml/2006/ole">
            <mc:AlternateContent xmlns:mc="http://schemas.openxmlformats.org/markup-compatibility/2006">
              <mc:Choice xmlns:v="urn:schemas-microsoft-com:vml" Requires="v">
                <p:oleObj spid="_x0000_s401415" name="Image" r:id="rId4" imgW="9320635" imgH="4139683" progId="Photoshop.Image.7">
                  <p:embed/>
                </p:oleObj>
              </mc:Choice>
              <mc:Fallback>
                <p:oleObj name="Image" r:id="rId4" imgW="9320635" imgH="4139683" progId="Photoshop.Image.7">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038" y="2209800"/>
                        <a:ext cx="7272337" cy="3230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rgbClr val="A19157"/>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AutoShape 2"/>
          <p:cNvSpPr>
            <a:spLocks noGrp="1" noChangeArrowheads="1"/>
          </p:cNvSpPr>
          <p:nvPr>
            <p:ph type="title"/>
          </p:nvPr>
        </p:nvSpPr>
        <p:spPr>
          <a:ln/>
        </p:spPr>
        <p:txBody>
          <a:bodyPr/>
          <a:lstStyle/>
          <a:p>
            <a:r>
              <a:rPr lang="en-US"/>
              <a:t>Power Supply Connectors</a:t>
            </a:r>
          </a:p>
        </p:txBody>
      </p:sp>
      <p:sp>
        <p:nvSpPr>
          <p:cNvPr id="403459" name="Rectangle 3"/>
          <p:cNvSpPr>
            <a:spLocks noGrp="1" noChangeArrowheads="1"/>
          </p:cNvSpPr>
          <p:nvPr>
            <p:ph type="body" idx="1"/>
          </p:nvPr>
        </p:nvSpPr>
        <p:spPr/>
        <p:txBody>
          <a:bodyPr/>
          <a:lstStyle/>
          <a:p>
            <a:pPr>
              <a:lnSpc>
                <a:spcPct val="80000"/>
              </a:lnSpc>
            </a:pPr>
            <a:r>
              <a:rPr lang="en-US" sz="2400"/>
              <a:t>Floppy drive connectors (Berg connectors)</a:t>
            </a:r>
          </a:p>
          <a:p>
            <a:pPr>
              <a:lnSpc>
                <a:spcPct val="80000"/>
              </a:lnSpc>
            </a:pPr>
            <a:r>
              <a:rPr lang="en-US" sz="2400"/>
              <a:t>Standard peripheral power connectors (Molex connectors)</a:t>
            </a:r>
          </a:p>
          <a:p>
            <a:pPr>
              <a:lnSpc>
                <a:spcPct val="80000"/>
              </a:lnSpc>
            </a:pPr>
            <a:r>
              <a:rPr lang="en-US" sz="2400"/>
              <a:t>Motherboard connectors</a:t>
            </a:r>
          </a:p>
          <a:p>
            <a:pPr lvl="1">
              <a:lnSpc>
                <a:spcPct val="80000"/>
              </a:lnSpc>
            </a:pPr>
            <a:r>
              <a:rPr lang="en-US" sz="2000"/>
              <a:t>AT system connectors: P8/P9</a:t>
            </a:r>
          </a:p>
          <a:p>
            <a:pPr lvl="1">
              <a:lnSpc>
                <a:spcPct val="80000"/>
              </a:lnSpc>
            </a:pPr>
            <a:r>
              <a:rPr lang="en-US" sz="2000"/>
              <a:t>ATX system connectors: </a:t>
            </a:r>
          </a:p>
          <a:p>
            <a:pPr lvl="2">
              <a:lnSpc>
                <a:spcPct val="80000"/>
              </a:lnSpc>
            </a:pPr>
            <a:r>
              <a:rPr lang="en-US" sz="1800"/>
              <a:t>P1 (20-pin or 24-pin)</a:t>
            </a:r>
          </a:p>
          <a:p>
            <a:pPr lvl="2">
              <a:lnSpc>
                <a:spcPct val="80000"/>
              </a:lnSpc>
            </a:pPr>
            <a:r>
              <a:rPr lang="en-US" sz="1800"/>
              <a:t>Auxiliary power connector (6-pin Molex)</a:t>
            </a:r>
          </a:p>
          <a:p>
            <a:pPr lvl="2">
              <a:lnSpc>
                <a:spcPct val="80000"/>
              </a:lnSpc>
            </a:pPr>
            <a:r>
              <a:rPr lang="en-US" sz="1800"/>
              <a:t>ATX 12V (P4) connector</a:t>
            </a:r>
          </a:p>
          <a:p>
            <a:pPr>
              <a:lnSpc>
                <a:spcPct val="80000"/>
              </a:lnSpc>
            </a:pPr>
            <a:r>
              <a:rPr lang="en-US" sz="2400"/>
              <a:t>PCI Express connectors</a:t>
            </a:r>
          </a:p>
          <a:p>
            <a:pPr>
              <a:lnSpc>
                <a:spcPct val="80000"/>
              </a:lnSpc>
            </a:pPr>
            <a:r>
              <a:rPr lang="en-US" sz="2400"/>
              <a:t>SATA drive connectors</a:t>
            </a:r>
          </a:p>
          <a:p>
            <a:pPr>
              <a:lnSpc>
                <a:spcPct val="80000"/>
              </a:lnSpc>
            </a:pPr>
            <a:r>
              <a:rPr lang="en-US" sz="2400"/>
              <a:t>Fan connectors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AutoShape 2"/>
          <p:cNvSpPr>
            <a:spLocks noGrp="1" noChangeArrowheads="1"/>
          </p:cNvSpPr>
          <p:nvPr>
            <p:ph type="title"/>
          </p:nvPr>
        </p:nvSpPr>
        <p:spPr>
          <a:ln/>
        </p:spPr>
        <p:txBody>
          <a:bodyPr/>
          <a:lstStyle/>
          <a:p>
            <a:r>
              <a:rPr lang="en-US" sz="3600"/>
              <a:t>Floppy Drive Connector (Berg)</a:t>
            </a:r>
          </a:p>
        </p:txBody>
      </p:sp>
      <p:graphicFrame>
        <p:nvGraphicFramePr>
          <p:cNvPr id="405511" name="Object 7"/>
          <p:cNvGraphicFramePr>
            <a:graphicFrameLocks noChangeAspect="1"/>
          </p:cNvGraphicFramePr>
          <p:nvPr>
            <p:ph idx="1"/>
          </p:nvPr>
        </p:nvGraphicFramePr>
        <p:xfrm>
          <a:off x="1789113" y="1598613"/>
          <a:ext cx="5561012" cy="4114800"/>
        </p:xfrm>
        <a:graphic>
          <a:graphicData uri="http://schemas.openxmlformats.org/presentationml/2006/ole">
            <mc:AlternateContent xmlns:mc="http://schemas.openxmlformats.org/markup-compatibility/2006">
              <mc:Choice xmlns:v="urn:schemas-microsoft-com:vml" Requires="v">
                <p:oleObj spid="_x0000_s405513" name="Image" r:id="rId4" imgW="7415873" imgH="5485714" progId="Photoshop.Image.7">
                  <p:embed/>
                </p:oleObj>
              </mc:Choice>
              <mc:Fallback>
                <p:oleObj name="Image" r:id="rId4" imgW="7415873" imgH="5485714" progId="Photoshop.Image.7">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9113" y="1598613"/>
                        <a:ext cx="55610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rgbClr val="A19157"/>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AutoShape 2"/>
          <p:cNvSpPr>
            <a:spLocks noGrp="1" noChangeArrowheads="1"/>
          </p:cNvSpPr>
          <p:nvPr>
            <p:ph type="title"/>
          </p:nvPr>
        </p:nvSpPr>
        <p:spPr>
          <a:ln/>
        </p:spPr>
        <p:txBody>
          <a:bodyPr/>
          <a:lstStyle/>
          <a:p>
            <a:pPr>
              <a:lnSpc>
                <a:spcPct val="90000"/>
              </a:lnSpc>
            </a:pPr>
            <a:r>
              <a:rPr lang="en-US" sz="3200"/>
              <a:t>Standard Peripheral </a:t>
            </a:r>
            <a:br>
              <a:rPr lang="en-US" sz="3200"/>
            </a:br>
            <a:r>
              <a:rPr lang="en-US" sz="3200"/>
              <a:t>Power Connector (Molex)</a:t>
            </a:r>
          </a:p>
        </p:txBody>
      </p:sp>
      <p:graphicFrame>
        <p:nvGraphicFramePr>
          <p:cNvPr id="407557" name="Object 5"/>
          <p:cNvGraphicFramePr>
            <a:graphicFrameLocks noChangeAspect="1"/>
          </p:cNvGraphicFramePr>
          <p:nvPr>
            <p:ph idx="1"/>
          </p:nvPr>
        </p:nvGraphicFramePr>
        <p:xfrm>
          <a:off x="1536700" y="1598613"/>
          <a:ext cx="6065838" cy="4114800"/>
        </p:xfrm>
        <a:graphic>
          <a:graphicData uri="http://schemas.openxmlformats.org/presentationml/2006/ole">
            <mc:AlternateContent xmlns:mc="http://schemas.openxmlformats.org/markup-compatibility/2006">
              <mc:Choice xmlns:v="urn:schemas-microsoft-com:vml" Requires="v">
                <p:oleObj spid="_x0000_s407559" name="Image" r:id="rId4" imgW="8088889" imgH="5485714" progId="Photoshop.Image.7">
                  <p:embed/>
                </p:oleObj>
              </mc:Choice>
              <mc:Fallback>
                <p:oleObj name="Image" r:id="rId4" imgW="8088889" imgH="5485714" progId="Photoshop.Image.7">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6700" y="1598613"/>
                        <a:ext cx="6065838"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rgbClr val="A19157"/>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AutoShape 2"/>
          <p:cNvSpPr>
            <a:spLocks noGrp="1" noChangeArrowheads="1"/>
          </p:cNvSpPr>
          <p:nvPr>
            <p:ph type="title"/>
          </p:nvPr>
        </p:nvSpPr>
        <p:spPr>
          <a:ln/>
        </p:spPr>
        <p:txBody>
          <a:bodyPr/>
          <a:lstStyle/>
          <a:p>
            <a:r>
              <a:rPr lang="en-US"/>
              <a:t>Common Electrical Terms</a:t>
            </a:r>
          </a:p>
        </p:txBody>
      </p:sp>
      <p:sp>
        <p:nvSpPr>
          <p:cNvPr id="358403" name="Rectangle 3"/>
          <p:cNvSpPr>
            <a:spLocks noGrp="1" noChangeArrowheads="1"/>
          </p:cNvSpPr>
          <p:nvPr>
            <p:ph type="body" idx="1"/>
          </p:nvPr>
        </p:nvSpPr>
        <p:spPr/>
        <p:txBody>
          <a:bodyPr/>
          <a:lstStyle/>
          <a:p>
            <a:pPr>
              <a:lnSpc>
                <a:spcPct val="90000"/>
              </a:lnSpc>
            </a:pPr>
            <a:r>
              <a:rPr lang="en-US" sz="2800"/>
              <a:t>Conductor </a:t>
            </a:r>
          </a:p>
          <a:p>
            <a:pPr lvl="1">
              <a:lnSpc>
                <a:spcPct val="90000"/>
              </a:lnSpc>
            </a:pPr>
            <a:r>
              <a:rPr lang="en-US" sz="2400"/>
              <a:t>Device or material allowing flow of electricity</a:t>
            </a:r>
          </a:p>
          <a:p>
            <a:pPr>
              <a:lnSpc>
                <a:spcPct val="90000"/>
              </a:lnSpc>
            </a:pPr>
            <a:r>
              <a:rPr lang="en-US" sz="2800"/>
              <a:t>Continuity </a:t>
            </a:r>
          </a:p>
          <a:p>
            <a:pPr lvl="1">
              <a:lnSpc>
                <a:spcPct val="90000"/>
              </a:lnSpc>
            </a:pPr>
            <a:r>
              <a:rPr lang="en-US" sz="2400"/>
              <a:t>Describes existence of complete, working circuit</a:t>
            </a:r>
          </a:p>
          <a:p>
            <a:pPr>
              <a:lnSpc>
                <a:spcPct val="90000"/>
              </a:lnSpc>
            </a:pPr>
            <a:r>
              <a:rPr lang="en-US" sz="2800"/>
              <a:t>Capacitor </a:t>
            </a:r>
          </a:p>
          <a:p>
            <a:pPr lvl="1">
              <a:lnSpc>
                <a:spcPct val="90000"/>
              </a:lnSpc>
            </a:pPr>
            <a:r>
              <a:rPr lang="en-US" sz="2400"/>
              <a:t>Device for storing electrical charge</a:t>
            </a:r>
          </a:p>
          <a:p>
            <a:pPr>
              <a:lnSpc>
                <a:spcPct val="90000"/>
              </a:lnSpc>
            </a:pPr>
            <a:r>
              <a:rPr lang="en-US" sz="2800"/>
              <a:t>Resistor </a:t>
            </a:r>
          </a:p>
          <a:p>
            <a:pPr lvl="1">
              <a:lnSpc>
                <a:spcPct val="90000"/>
              </a:lnSpc>
            </a:pPr>
            <a:r>
              <a:rPr lang="en-US" sz="2400"/>
              <a:t>Device used to impede flow of electricity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AutoShape 2"/>
          <p:cNvSpPr>
            <a:spLocks noGrp="1" noChangeArrowheads="1"/>
          </p:cNvSpPr>
          <p:nvPr>
            <p:ph type="title"/>
          </p:nvPr>
        </p:nvSpPr>
        <p:spPr>
          <a:ln/>
        </p:spPr>
        <p:txBody>
          <a:bodyPr/>
          <a:lstStyle/>
          <a:p>
            <a:r>
              <a:rPr lang="en-US"/>
              <a:t>P8/P9 Connectors</a:t>
            </a:r>
          </a:p>
        </p:txBody>
      </p:sp>
      <p:graphicFrame>
        <p:nvGraphicFramePr>
          <p:cNvPr id="409605" name="Object 5"/>
          <p:cNvGraphicFramePr>
            <a:graphicFrameLocks noChangeAspect="1"/>
          </p:cNvGraphicFramePr>
          <p:nvPr>
            <p:ph idx="1"/>
          </p:nvPr>
        </p:nvGraphicFramePr>
        <p:xfrm>
          <a:off x="1652588" y="1598613"/>
          <a:ext cx="5834062" cy="4114800"/>
        </p:xfrm>
        <a:graphic>
          <a:graphicData uri="http://schemas.openxmlformats.org/presentationml/2006/ole">
            <mc:AlternateContent xmlns:mc="http://schemas.openxmlformats.org/markup-compatibility/2006">
              <mc:Choice xmlns:v="urn:schemas-microsoft-com:vml" Requires="v">
                <p:oleObj spid="_x0000_s409607" name="Image" r:id="rId4" imgW="8228571" imgH="5803175" progId="Photoshop.Image.7">
                  <p:embed/>
                </p:oleObj>
              </mc:Choice>
              <mc:Fallback>
                <p:oleObj name="Image" r:id="rId4" imgW="8228571" imgH="5803175" progId="Photoshop.Image.7">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2588" y="1598613"/>
                        <a:ext cx="583406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rgbClr val="A19157"/>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AutoShape 2"/>
          <p:cNvSpPr>
            <a:spLocks noGrp="1" noChangeArrowheads="1"/>
          </p:cNvSpPr>
          <p:nvPr>
            <p:ph type="title"/>
          </p:nvPr>
        </p:nvSpPr>
        <p:spPr>
          <a:ln/>
        </p:spPr>
        <p:txBody>
          <a:bodyPr/>
          <a:lstStyle/>
          <a:p>
            <a:r>
              <a:rPr lang="en-US"/>
              <a:t>ATX 20-pin P1 Connector</a:t>
            </a:r>
          </a:p>
        </p:txBody>
      </p:sp>
      <p:graphicFrame>
        <p:nvGraphicFramePr>
          <p:cNvPr id="411653" name="Object 5"/>
          <p:cNvGraphicFramePr>
            <a:graphicFrameLocks noChangeAspect="1"/>
          </p:cNvGraphicFramePr>
          <p:nvPr>
            <p:ph idx="1"/>
          </p:nvPr>
        </p:nvGraphicFramePr>
        <p:xfrm>
          <a:off x="1722438" y="1598613"/>
          <a:ext cx="5694362" cy="4114800"/>
        </p:xfrm>
        <a:graphic>
          <a:graphicData uri="http://schemas.openxmlformats.org/presentationml/2006/ole">
            <mc:AlternateContent xmlns:mc="http://schemas.openxmlformats.org/markup-compatibility/2006">
              <mc:Choice xmlns:v="urn:schemas-microsoft-com:vml" Requires="v">
                <p:oleObj spid="_x0000_s411655" name="Image" r:id="rId4" imgW="7593651" imgH="5485714" progId="Photoshop.Image.7">
                  <p:embed/>
                </p:oleObj>
              </mc:Choice>
              <mc:Fallback>
                <p:oleObj name="Image" r:id="rId4" imgW="7593651" imgH="5485714" progId="Photoshop.Image.7">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2438" y="1598613"/>
                        <a:ext cx="569436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rgbClr val="A19157"/>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AutoShape 2"/>
          <p:cNvSpPr>
            <a:spLocks noGrp="1" noChangeArrowheads="1"/>
          </p:cNvSpPr>
          <p:nvPr>
            <p:ph type="title"/>
          </p:nvPr>
        </p:nvSpPr>
        <p:spPr>
          <a:ln/>
        </p:spPr>
        <p:txBody>
          <a:bodyPr/>
          <a:lstStyle/>
          <a:p>
            <a:r>
              <a:rPr lang="en-US"/>
              <a:t>SATA Drive Connector</a:t>
            </a:r>
          </a:p>
        </p:txBody>
      </p:sp>
      <p:graphicFrame>
        <p:nvGraphicFramePr>
          <p:cNvPr id="413701" name="Object 5"/>
          <p:cNvGraphicFramePr>
            <a:graphicFrameLocks noChangeAspect="1"/>
          </p:cNvGraphicFramePr>
          <p:nvPr>
            <p:ph idx="1"/>
          </p:nvPr>
        </p:nvGraphicFramePr>
        <p:xfrm>
          <a:off x="2892425" y="1598613"/>
          <a:ext cx="3352800" cy="4114800"/>
        </p:xfrm>
        <a:graphic>
          <a:graphicData uri="http://schemas.openxmlformats.org/presentationml/2006/ole">
            <mc:AlternateContent xmlns:mc="http://schemas.openxmlformats.org/markup-compatibility/2006">
              <mc:Choice xmlns:v="urn:schemas-microsoft-com:vml" Requires="v">
                <p:oleObj spid="_x0000_s413703" name="Image" r:id="rId4" imgW="4469841" imgH="5485714" progId="Photoshop.Image.7">
                  <p:embed/>
                </p:oleObj>
              </mc:Choice>
              <mc:Fallback>
                <p:oleObj name="Image" r:id="rId4" imgW="4469841" imgH="5485714" progId="Photoshop.Image.7">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2425" y="1598613"/>
                        <a:ext cx="3352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rgbClr val="A19157"/>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AutoShape 2"/>
          <p:cNvSpPr>
            <a:spLocks noGrp="1" noChangeArrowheads="1"/>
          </p:cNvSpPr>
          <p:nvPr>
            <p:ph type="title"/>
          </p:nvPr>
        </p:nvSpPr>
        <p:spPr>
          <a:ln/>
        </p:spPr>
        <p:txBody>
          <a:bodyPr/>
          <a:lstStyle/>
          <a:p>
            <a:r>
              <a:rPr lang="en-US"/>
              <a:t>Replacing a Power Supply</a:t>
            </a:r>
          </a:p>
        </p:txBody>
      </p:sp>
      <p:sp>
        <p:nvSpPr>
          <p:cNvPr id="415747" name="Rectangle 3"/>
          <p:cNvSpPr>
            <a:spLocks noGrp="1" noChangeArrowheads="1"/>
          </p:cNvSpPr>
          <p:nvPr>
            <p:ph type="body" idx="1"/>
          </p:nvPr>
        </p:nvSpPr>
        <p:spPr>
          <a:xfrm>
            <a:off x="912813" y="1598613"/>
            <a:ext cx="7313612" cy="4421187"/>
          </a:xfrm>
        </p:spPr>
        <p:txBody>
          <a:bodyPr/>
          <a:lstStyle/>
          <a:p>
            <a:pPr marL="533400" indent="-533400">
              <a:lnSpc>
                <a:spcPct val="90000"/>
              </a:lnSpc>
              <a:buFontTx/>
              <a:buAutoNum type="arabicPeriod"/>
            </a:pPr>
            <a:r>
              <a:rPr lang="en-US" sz="2400"/>
              <a:t>Unplug PC power</a:t>
            </a:r>
          </a:p>
          <a:p>
            <a:pPr marL="533400" indent="-533400">
              <a:lnSpc>
                <a:spcPct val="90000"/>
              </a:lnSpc>
              <a:buFontTx/>
              <a:buAutoNum type="arabicPeriod"/>
            </a:pPr>
            <a:r>
              <a:rPr lang="en-US" sz="2400"/>
              <a:t>Open case, disconnect all PSU connectors</a:t>
            </a:r>
          </a:p>
          <a:p>
            <a:pPr marL="533400" indent="-533400">
              <a:lnSpc>
                <a:spcPct val="90000"/>
              </a:lnSpc>
              <a:buFontTx/>
              <a:buAutoNum type="arabicPeriod"/>
            </a:pPr>
            <a:r>
              <a:rPr lang="en-US" sz="2400"/>
              <a:t>Remove mounting screws, lift PSU out</a:t>
            </a:r>
          </a:p>
          <a:p>
            <a:pPr marL="533400" indent="-533400">
              <a:lnSpc>
                <a:spcPct val="90000"/>
              </a:lnSpc>
              <a:buFontTx/>
              <a:buAutoNum type="arabicPeriod"/>
            </a:pPr>
            <a:r>
              <a:rPr lang="en-US" sz="2400"/>
              <a:t>Ensure new PSU voltage level set</a:t>
            </a:r>
          </a:p>
          <a:p>
            <a:pPr marL="533400" indent="-533400">
              <a:lnSpc>
                <a:spcPct val="90000"/>
              </a:lnSpc>
              <a:buFontTx/>
              <a:buAutoNum type="arabicPeriod"/>
            </a:pPr>
            <a:r>
              <a:rPr lang="en-US" sz="2400"/>
              <a:t>Insert PSU, reattach with mounting screws</a:t>
            </a:r>
          </a:p>
          <a:p>
            <a:pPr marL="533400" indent="-533400">
              <a:lnSpc>
                <a:spcPct val="90000"/>
              </a:lnSpc>
              <a:buFontTx/>
              <a:buAutoNum type="arabicPeriod"/>
            </a:pPr>
            <a:r>
              <a:rPr lang="en-US" sz="2400"/>
              <a:t>Reconnect to motherboard, drives, fan, etc.</a:t>
            </a:r>
          </a:p>
          <a:p>
            <a:pPr marL="533400" indent="-533400">
              <a:lnSpc>
                <a:spcPct val="90000"/>
              </a:lnSpc>
              <a:buFontTx/>
              <a:buAutoNum type="arabicPeriod"/>
            </a:pPr>
            <a:r>
              <a:rPr lang="en-US" sz="2400"/>
              <a:t>Replace case cover and power cord</a:t>
            </a:r>
          </a:p>
          <a:p>
            <a:pPr marL="533400" indent="-533400">
              <a:lnSpc>
                <a:spcPct val="90000"/>
              </a:lnSpc>
              <a:buFontTx/>
              <a:buAutoNum type="arabicPeriod"/>
            </a:pPr>
            <a:r>
              <a:rPr lang="en-US" sz="2400"/>
              <a:t>Power PC, verify fan is on and PC, drives functioning</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AutoShape 2"/>
          <p:cNvSpPr>
            <a:spLocks noGrp="1" noChangeArrowheads="1"/>
          </p:cNvSpPr>
          <p:nvPr>
            <p:ph type="title"/>
          </p:nvPr>
        </p:nvSpPr>
        <p:spPr>
          <a:ln/>
        </p:spPr>
        <p:txBody>
          <a:bodyPr/>
          <a:lstStyle/>
          <a:p>
            <a:r>
              <a:rPr lang="en-US" sz="3200"/>
              <a:t>Installing the ATX System Connector</a:t>
            </a:r>
          </a:p>
        </p:txBody>
      </p:sp>
      <p:graphicFrame>
        <p:nvGraphicFramePr>
          <p:cNvPr id="419845" name="Object 5"/>
          <p:cNvGraphicFramePr>
            <a:graphicFrameLocks noChangeAspect="1"/>
          </p:cNvGraphicFramePr>
          <p:nvPr>
            <p:ph idx="1"/>
          </p:nvPr>
        </p:nvGraphicFramePr>
        <p:xfrm>
          <a:off x="1833563" y="1598613"/>
          <a:ext cx="5472112" cy="4114800"/>
        </p:xfrm>
        <a:graphic>
          <a:graphicData uri="http://schemas.openxmlformats.org/presentationml/2006/ole">
            <mc:AlternateContent xmlns:mc="http://schemas.openxmlformats.org/markup-compatibility/2006">
              <mc:Choice xmlns:v="urn:schemas-microsoft-com:vml" Requires="v">
                <p:oleObj spid="_x0000_s419847" name="Image" r:id="rId4" imgW="7314286" imgH="5498413" progId="Photoshop.Image.7">
                  <p:embed/>
                </p:oleObj>
              </mc:Choice>
              <mc:Fallback>
                <p:oleObj name="Image" r:id="rId4" imgW="7314286" imgH="5498413" progId="Photoshop.Image.7">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3563" y="1598613"/>
                        <a:ext cx="54721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rgbClr val="A19157"/>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AutoShape 2"/>
          <p:cNvSpPr>
            <a:spLocks noGrp="1" noChangeArrowheads="1"/>
          </p:cNvSpPr>
          <p:nvPr>
            <p:ph type="title"/>
          </p:nvPr>
        </p:nvSpPr>
        <p:spPr>
          <a:ln/>
        </p:spPr>
        <p:txBody>
          <a:bodyPr/>
          <a:lstStyle/>
          <a:p>
            <a:pPr>
              <a:lnSpc>
                <a:spcPct val="90000"/>
              </a:lnSpc>
            </a:pPr>
            <a:r>
              <a:rPr lang="en-US" sz="3200"/>
              <a:t>Maintaining and Upgrading</a:t>
            </a:r>
            <a:br>
              <a:rPr lang="en-US" sz="3200"/>
            </a:br>
            <a:r>
              <a:rPr lang="en-US" sz="3200"/>
              <a:t>Power Supplies</a:t>
            </a:r>
          </a:p>
        </p:txBody>
      </p:sp>
      <p:sp>
        <p:nvSpPr>
          <p:cNvPr id="421891" name="Rectangle 3"/>
          <p:cNvSpPr>
            <a:spLocks noGrp="1" noChangeArrowheads="1"/>
          </p:cNvSpPr>
          <p:nvPr>
            <p:ph type="body" idx="1"/>
          </p:nvPr>
        </p:nvSpPr>
        <p:spPr/>
        <p:txBody>
          <a:bodyPr/>
          <a:lstStyle/>
          <a:p>
            <a:pPr>
              <a:lnSpc>
                <a:spcPct val="90000"/>
              </a:lnSpc>
            </a:pPr>
            <a:r>
              <a:rPr lang="en-US" sz="2800"/>
              <a:t>Be alert to any signs heat is not being dissipated by power supply fan or case fans</a:t>
            </a:r>
          </a:p>
          <a:p>
            <a:pPr>
              <a:lnSpc>
                <a:spcPct val="90000"/>
              </a:lnSpc>
            </a:pPr>
            <a:r>
              <a:rPr lang="en-US" sz="2800"/>
              <a:t>Keep PC closed to allow air flow and cooling</a:t>
            </a:r>
          </a:p>
          <a:p>
            <a:pPr>
              <a:lnSpc>
                <a:spcPct val="90000"/>
              </a:lnSpc>
            </a:pPr>
            <a:r>
              <a:rPr lang="en-US" sz="2800"/>
              <a:t>Some component upgrades (e.g. SATA drives, powerful CPUs) may require upgrading power supply</a:t>
            </a:r>
          </a:p>
          <a:p>
            <a:pPr lvl="1">
              <a:lnSpc>
                <a:spcPct val="90000"/>
              </a:lnSpc>
            </a:pPr>
            <a:r>
              <a:rPr lang="en-US" sz="2400"/>
              <a:t>Power supply should provide 10 % more than power requirements of all components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AutoShape 2"/>
          <p:cNvSpPr>
            <a:spLocks noGrp="1" noChangeArrowheads="1"/>
          </p:cNvSpPr>
          <p:nvPr>
            <p:ph type="title"/>
          </p:nvPr>
        </p:nvSpPr>
        <p:spPr>
          <a:ln/>
        </p:spPr>
        <p:txBody>
          <a:bodyPr/>
          <a:lstStyle/>
          <a:p>
            <a:r>
              <a:rPr lang="en-US" sz="3600"/>
              <a:t>Troubleshooting Power Supplies</a:t>
            </a:r>
          </a:p>
        </p:txBody>
      </p:sp>
      <p:sp>
        <p:nvSpPr>
          <p:cNvPr id="423939" name="Rectangle 3"/>
          <p:cNvSpPr>
            <a:spLocks noGrp="1" noChangeArrowheads="1"/>
          </p:cNvSpPr>
          <p:nvPr>
            <p:ph type="body" idx="1"/>
          </p:nvPr>
        </p:nvSpPr>
        <p:spPr/>
        <p:txBody>
          <a:bodyPr/>
          <a:lstStyle/>
          <a:p>
            <a:pPr>
              <a:lnSpc>
                <a:spcPct val="90000"/>
              </a:lnSpc>
            </a:pPr>
            <a:r>
              <a:rPr lang="en-US" sz="2800"/>
              <a:t>Common power problems</a:t>
            </a:r>
          </a:p>
          <a:p>
            <a:pPr lvl="1">
              <a:lnSpc>
                <a:spcPct val="90000"/>
              </a:lnSpc>
            </a:pPr>
            <a:r>
              <a:rPr lang="en-US" sz="2400"/>
              <a:t>No power when power button pressed</a:t>
            </a:r>
          </a:p>
          <a:p>
            <a:pPr lvl="2">
              <a:lnSpc>
                <a:spcPct val="90000"/>
              </a:lnSpc>
            </a:pPr>
            <a:r>
              <a:rPr lang="en-US" sz="2000"/>
              <a:t>Power cord not pushed in</a:t>
            </a:r>
          </a:p>
          <a:p>
            <a:pPr lvl="2">
              <a:lnSpc>
                <a:spcPct val="90000"/>
              </a:lnSpc>
            </a:pPr>
            <a:r>
              <a:rPr lang="en-US" sz="2000"/>
              <a:t>Front panel power switch connector to motherboard not connected</a:t>
            </a:r>
          </a:p>
          <a:p>
            <a:pPr lvl="2">
              <a:lnSpc>
                <a:spcPct val="90000"/>
              </a:lnSpc>
            </a:pPr>
            <a:r>
              <a:rPr lang="en-US" sz="2000"/>
              <a:t>Power supply may have own power switch which is turned off</a:t>
            </a:r>
          </a:p>
          <a:p>
            <a:pPr lvl="1">
              <a:lnSpc>
                <a:spcPct val="90000"/>
              </a:lnSpc>
            </a:pPr>
            <a:r>
              <a:rPr lang="en-US" sz="2400"/>
              <a:t>Computer powers on, then powers down </a:t>
            </a:r>
          </a:p>
          <a:p>
            <a:pPr lvl="2">
              <a:lnSpc>
                <a:spcPct val="90000"/>
              </a:lnSpc>
            </a:pPr>
            <a:r>
              <a:rPr lang="en-US" sz="2000"/>
              <a:t>CPU fan problem</a:t>
            </a:r>
          </a:p>
          <a:p>
            <a:pPr lvl="1">
              <a:lnSpc>
                <a:spcPct val="90000"/>
              </a:lnSpc>
            </a:pPr>
            <a:r>
              <a:rPr lang="en-US" sz="2400"/>
              <a:t>Loud bang, smoke at back of case</a:t>
            </a:r>
          </a:p>
          <a:p>
            <a:pPr lvl="2">
              <a:lnSpc>
                <a:spcPct val="90000"/>
              </a:lnSpc>
            </a:pPr>
            <a:r>
              <a:rPr lang="en-US" sz="2000"/>
              <a:t>Power supply set to wrong voltage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AutoShape 2"/>
          <p:cNvSpPr>
            <a:spLocks noGrp="1" noChangeArrowheads="1"/>
          </p:cNvSpPr>
          <p:nvPr>
            <p:ph type="title"/>
          </p:nvPr>
        </p:nvSpPr>
        <p:spPr>
          <a:ln/>
        </p:spPr>
        <p:txBody>
          <a:bodyPr/>
          <a:lstStyle/>
          <a:p>
            <a:r>
              <a:rPr lang="en-US"/>
              <a:t>Troubleshooting Steps</a:t>
            </a:r>
          </a:p>
        </p:txBody>
      </p:sp>
      <p:sp>
        <p:nvSpPr>
          <p:cNvPr id="425987" name="Rectangle 3"/>
          <p:cNvSpPr>
            <a:spLocks noGrp="1" noChangeArrowheads="1"/>
          </p:cNvSpPr>
          <p:nvPr>
            <p:ph type="body" idx="1"/>
          </p:nvPr>
        </p:nvSpPr>
        <p:spPr/>
        <p:txBody>
          <a:bodyPr/>
          <a:lstStyle/>
          <a:p>
            <a:pPr marL="609600" indent="-609600">
              <a:buFontTx/>
              <a:buAutoNum type="arabicPeriod"/>
            </a:pPr>
            <a:r>
              <a:rPr lang="en-US"/>
              <a:t>Ensure PSU receiving power</a:t>
            </a:r>
          </a:p>
          <a:p>
            <a:pPr marL="990600" lvl="1" indent="-533400"/>
            <a:r>
              <a:rPr lang="en-US"/>
              <a:t>Is power supply fan on?</a:t>
            </a:r>
          </a:p>
          <a:p>
            <a:pPr marL="990600" lvl="1" indent="-533400"/>
            <a:r>
              <a:rPr lang="en-US"/>
              <a:t>Check connections with power cord, power strips, outlet</a:t>
            </a:r>
          </a:p>
          <a:p>
            <a:pPr marL="609600" indent="-609600">
              <a:buFontTx/>
              <a:buAutoNum type="arabicPeriod"/>
            </a:pPr>
            <a:r>
              <a:rPr lang="en-US"/>
              <a:t>Ensure voltage switch set correctly</a:t>
            </a:r>
          </a:p>
          <a:p>
            <a:pPr marL="609600" indent="-609600">
              <a:buFontTx/>
              <a:buAutoNum type="arabicPeriod"/>
            </a:pPr>
            <a:r>
              <a:rPr lang="en-US"/>
              <a:t>Check connections to motherboard</a:t>
            </a:r>
          </a:p>
          <a:p>
            <a:pPr marL="609600" indent="-609600"/>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AutoShape 2"/>
          <p:cNvSpPr>
            <a:spLocks noGrp="1" noChangeArrowheads="1"/>
          </p:cNvSpPr>
          <p:nvPr>
            <p:ph type="title"/>
          </p:nvPr>
        </p:nvSpPr>
        <p:spPr>
          <a:ln/>
        </p:spPr>
        <p:txBody>
          <a:bodyPr/>
          <a:lstStyle/>
          <a:p>
            <a:r>
              <a:rPr lang="en-US"/>
              <a:t>Summary</a:t>
            </a:r>
          </a:p>
        </p:txBody>
      </p:sp>
      <p:sp>
        <p:nvSpPr>
          <p:cNvPr id="346115" name="Rectangle 3"/>
          <p:cNvSpPr>
            <a:spLocks noGrp="1" noChangeArrowheads="1"/>
          </p:cNvSpPr>
          <p:nvPr>
            <p:ph type="body" idx="1"/>
          </p:nvPr>
        </p:nvSpPr>
        <p:spPr>
          <a:xfrm>
            <a:off x="912813" y="1598613"/>
            <a:ext cx="7313612" cy="4573587"/>
          </a:xfrm>
        </p:spPr>
        <p:txBody>
          <a:bodyPr/>
          <a:lstStyle/>
          <a:p>
            <a:pPr>
              <a:lnSpc>
                <a:spcPct val="80000"/>
              </a:lnSpc>
            </a:pPr>
            <a:r>
              <a:rPr lang="en-US" sz="2800"/>
              <a:t>Power supply converts AC current from wall outlets to DC current PC uses.</a:t>
            </a:r>
          </a:p>
          <a:p>
            <a:pPr>
              <a:lnSpc>
                <a:spcPct val="80000"/>
              </a:lnSpc>
            </a:pPr>
            <a:r>
              <a:rPr lang="en-US" sz="2800"/>
              <a:t>Electricity measure in amps, volts, ohms, watts.</a:t>
            </a:r>
          </a:p>
          <a:p>
            <a:pPr>
              <a:lnSpc>
                <a:spcPct val="80000"/>
              </a:lnSpc>
            </a:pPr>
            <a:r>
              <a:rPr lang="en-US" sz="2800"/>
              <a:t>Multimeters consist of analog or digital display, two probes, function selector switch.</a:t>
            </a:r>
          </a:p>
          <a:p>
            <a:pPr>
              <a:lnSpc>
                <a:spcPct val="80000"/>
              </a:lnSpc>
            </a:pPr>
            <a:r>
              <a:rPr lang="en-US" sz="2800"/>
              <a:t>Main protection against ESD is use of antistatic wrist straps and ESD mats. Other techniques include antistatic bags, humidity control, antistatic spray.</a:t>
            </a:r>
          </a:p>
          <a:p>
            <a:pPr>
              <a:lnSpc>
                <a:spcPct val="80000"/>
              </a:lnSpc>
            </a:pPr>
            <a:endParaRPr lang="en-US" sz="28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AutoShape 2"/>
          <p:cNvSpPr>
            <a:spLocks noGrp="1" noChangeArrowheads="1"/>
          </p:cNvSpPr>
          <p:nvPr>
            <p:ph type="title"/>
          </p:nvPr>
        </p:nvSpPr>
        <p:spPr>
          <a:ln/>
        </p:spPr>
        <p:txBody>
          <a:bodyPr/>
          <a:lstStyle/>
          <a:p>
            <a:r>
              <a:rPr lang="en-US"/>
              <a:t>Summary</a:t>
            </a:r>
          </a:p>
        </p:txBody>
      </p:sp>
      <p:sp>
        <p:nvSpPr>
          <p:cNvPr id="344067" name="Rectangle 3"/>
          <p:cNvSpPr>
            <a:spLocks noGrp="1" noChangeArrowheads="1"/>
          </p:cNvSpPr>
          <p:nvPr>
            <p:ph type="body" idx="1"/>
          </p:nvPr>
        </p:nvSpPr>
        <p:spPr>
          <a:xfrm>
            <a:off x="912813" y="1598613"/>
            <a:ext cx="7313612" cy="3735387"/>
          </a:xfrm>
        </p:spPr>
        <p:txBody>
          <a:bodyPr/>
          <a:lstStyle/>
          <a:p>
            <a:r>
              <a:rPr lang="en-US" sz="2800"/>
              <a:t>Three main types of power problems: Power quality problems (EMI, RFI); power overage problems (spikes, surges); and power undervoltage problems (sags, brownouts, blackouts).</a:t>
            </a:r>
          </a:p>
          <a:p>
            <a:r>
              <a:rPr lang="en-US" sz="2800"/>
              <a:t>Solutions to power problems include line conditioners, surge protectors, and backup power supplies (SPSs and UPSs).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AutoShape 2"/>
          <p:cNvSpPr>
            <a:spLocks noGrp="1" noChangeArrowheads="1"/>
          </p:cNvSpPr>
          <p:nvPr>
            <p:ph type="title"/>
          </p:nvPr>
        </p:nvSpPr>
        <p:spPr>
          <a:ln/>
        </p:spPr>
        <p:txBody>
          <a:bodyPr/>
          <a:lstStyle/>
          <a:p>
            <a:r>
              <a:rPr lang="en-US" sz="3200"/>
              <a:t>Common Electrical Measurements</a:t>
            </a:r>
          </a:p>
        </p:txBody>
      </p:sp>
      <p:sp>
        <p:nvSpPr>
          <p:cNvPr id="360451" name="Rectangle 3"/>
          <p:cNvSpPr>
            <a:spLocks noGrp="1" noChangeArrowheads="1"/>
          </p:cNvSpPr>
          <p:nvPr>
            <p:ph type="body" idx="1"/>
          </p:nvPr>
        </p:nvSpPr>
        <p:spPr/>
        <p:txBody>
          <a:bodyPr/>
          <a:lstStyle/>
          <a:p>
            <a:pPr>
              <a:lnSpc>
                <a:spcPct val="80000"/>
              </a:lnSpc>
            </a:pPr>
            <a:r>
              <a:rPr lang="en-US" sz="2400"/>
              <a:t>Amps</a:t>
            </a:r>
          </a:p>
          <a:p>
            <a:pPr lvl="1">
              <a:lnSpc>
                <a:spcPct val="80000"/>
              </a:lnSpc>
            </a:pPr>
            <a:r>
              <a:rPr lang="en-US" sz="2000"/>
              <a:t>Current’s strength or rate of flow</a:t>
            </a:r>
          </a:p>
          <a:p>
            <a:pPr>
              <a:lnSpc>
                <a:spcPct val="80000"/>
              </a:lnSpc>
            </a:pPr>
            <a:r>
              <a:rPr lang="en-US" sz="2400"/>
              <a:t>Ohms</a:t>
            </a:r>
          </a:p>
          <a:p>
            <a:pPr lvl="1">
              <a:lnSpc>
                <a:spcPct val="80000"/>
              </a:lnSpc>
            </a:pPr>
            <a:r>
              <a:rPr lang="en-US" sz="2000"/>
              <a:t>Conductor’s resistance to electricity</a:t>
            </a:r>
          </a:p>
          <a:p>
            <a:pPr>
              <a:lnSpc>
                <a:spcPct val="80000"/>
              </a:lnSpc>
            </a:pPr>
            <a:r>
              <a:rPr lang="en-US" sz="2400"/>
              <a:t>Volts</a:t>
            </a:r>
          </a:p>
          <a:p>
            <a:pPr lvl="1">
              <a:lnSpc>
                <a:spcPct val="80000"/>
              </a:lnSpc>
            </a:pPr>
            <a:r>
              <a:rPr lang="en-US" sz="2000"/>
              <a:t>Electrical pressure (potential) in circuit</a:t>
            </a:r>
          </a:p>
          <a:p>
            <a:pPr>
              <a:lnSpc>
                <a:spcPct val="80000"/>
              </a:lnSpc>
            </a:pPr>
            <a:r>
              <a:rPr lang="en-US" sz="2400"/>
              <a:t>Watts</a:t>
            </a:r>
          </a:p>
          <a:p>
            <a:pPr lvl="1">
              <a:lnSpc>
                <a:spcPct val="80000"/>
              </a:lnSpc>
            </a:pPr>
            <a:r>
              <a:rPr lang="en-US" sz="2000"/>
              <a:t>Electrical power in circuit range</a:t>
            </a:r>
          </a:p>
          <a:p>
            <a:pPr>
              <a:lnSpc>
                <a:spcPct val="120000"/>
              </a:lnSpc>
            </a:pPr>
            <a:r>
              <a:rPr lang="en-US" sz="2400"/>
              <a:t>Calculating voltage and power</a:t>
            </a:r>
          </a:p>
          <a:p>
            <a:pPr lvl="1">
              <a:lnSpc>
                <a:spcPct val="80000"/>
              </a:lnSpc>
            </a:pPr>
            <a:r>
              <a:rPr lang="en-US" sz="2000"/>
              <a:t>Voltage = Current * Resistance</a:t>
            </a:r>
          </a:p>
          <a:p>
            <a:pPr lvl="1">
              <a:lnSpc>
                <a:spcPct val="80000"/>
              </a:lnSpc>
            </a:pPr>
            <a:r>
              <a:rPr lang="en-US" sz="2000"/>
              <a:t>Power = Voltage * Current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AutoShape 2"/>
          <p:cNvSpPr>
            <a:spLocks noGrp="1" noChangeArrowheads="1"/>
          </p:cNvSpPr>
          <p:nvPr>
            <p:ph type="title"/>
          </p:nvPr>
        </p:nvSpPr>
        <p:spPr>
          <a:ln/>
        </p:spPr>
        <p:txBody>
          <a:bodyPr/>
          <a:lstStyle/>
          <a:p>
            <a:r>
              <a:rPr lang="en-US"/>
              <a:t>Summary</a:t>
            </a:r>
          </a:p>
        </p:txBody>
      </p:sp>
      <p:sp>
        <p:nvSpPr>
          <p:cNvPr id="342019" name="Rectangle 3"/>
          <p:cNvSpPr>
            <a:spLocks noGrp="1" noChangeArrowheads="1"/>
          </p:cNvSpPr>
          <p:nvPr>
            <p:ph type="body" idx="1"/>
          </p:nvPr>
        </p:nvSpPr>
        <p:spPr>
          <a:xfrm>
            <a:off x="912813" y="1598613"/>
            <a:ext cx="7313612" cy="4192587"/>
          </a:xfrm>
        </p:spPr>
        <p:txBody>
          <a:bodyPr/>
          <a:lstStyle/>
          <a:p>
            <a:pPr>
              <a:lnSpc>
                <a:spcPct val="80000"/>
              </a:lnSpc>
            </a:pPr>
            <a:r>
              <a:rPr lang="en-US" sz="2800"/>
              <a:t>Power supplies rated in watts, provide standard voltages (3.3V, +5V, -5V, +12V, -12V) to motherboard and drives. Common form factors today are Baby AT, ATX, ATX 12V.</a:t>
            </a:r>
          </a:p>
          <a:p>
            <a:pPr>
              <a:lnSpc>
                <a:spcPct val="80000"/>
              </a:lnSpc>
            </a:pPr>
            <a:r>
              <a:rPr lang="en-US" sz="2800"/>
              <a:t>Common PSU power connectors: Floppy drive (Berg), standard peripheral (Molex); motherboard connectors (P8/P9, P1, P4).</a:t>
            </a:r>
          </a:p>
          <a:p>
            <a:pPr>
              <a:lnSpc>
                <a:spcPct val="80000"/>
              </a:lnSpc>
            </a:pPr>
            <a:r>
              <a:rPr lang="en-US" sz="2800"/>
              <a:t>Power supply should provide at least 10% more power than PC system components require.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AutoShape 2"/>
          <p:cNvSpPr>
            <a:spLocks noGrp="1" noChangeArrowheads="1"/>
          </p:cNvSpPr>
          <p:nvPr>
            <p:ph type="title"/>
          </p:nvPr>
        </p:nvSpPr>
        <p:spPr>
          <a:ln/>
        </p:spPr>
        <p:txBody>
          <a:bodyPr/>
          <a:lstStyle/>
          <a:p>
            <a:r>
              <a:rPr lang="en-US"/>
              <a:t>Summary</a:t>
            </a:r>
          </a:p>
        </p:txBody>
      </p:sp>
      <p:sp>
        <p:nvSpPr>
          <p:cNvPr id="339971" name="Rectangle 3"/>
          <p:cNvSpPr>
            <a:spLocks noGrp="1" noChangeArrowheads="1"/>
          </p:cNvSpPr>
          <p:nvPr>
            <p:ph type="body" idx="1"/>
          </p:nvPr>
        </p:nvSpPr>
        <p:spPr>
          <a:xfrm>
            <a:off x="912813" y="1598613"/>
            <a:ext cx="7313612" cy="3659187"/>
          </a:xfrm>
        </p:spPr>
        <p:txBody>
          <a:bodyPr/>
          <a:lstStyle/>
          <a:p>
            <a:pPr>
              <a:lnSpc>
                <a:spcPct val="90000"/>
              </a:lnSpc>
            </a:pPr>
            <a:r>
              <a:rPr lang="en-US" sz="2800"/>
              <a:t>When installing PSU, ensure it is set for correct input voltage (110V in U.S.).</a:t>
            </a:r>
          </a:p>
          <a:p>
            <a:pPr>
              <a:lnSpc>
                <a:spcPct val="90000"/>
              </a:lnSpc>
            </a:pPr>
            <a:r>
              <a:rPr lang="en-US" sz="2800"/>
              <a:t>You can tell power supply is functioning if you hear PSU fan.</a:t>
            </a:r>
          </a:p>
          <a:p>
            <a:pPr>
              <a:lnSpc>
                <a:spcPct val="90000"/>
              </a:lnSpc>
            </a:pPr>
            <a:r>
              <a:rPr lang="en-US" sz="2800"/>
              <a:t>When troubleshooting PSU, check wall outlet, power cord, power switch, power strips, voltage switch, motherboard connectors.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AutoShape 2"/>
          <p:cNvSpPr>
            <a:spLocks noGrp="1" noChangeArrowheads="1"/>
          </p:cNvSpPr>
          <p:nvPr>
            <p:ph type="title"/>
          </p:nvPr>
        </p:nvSpPr>
        <p:spPr>
          <a:ln/>
        </p:spPr>
        <p:txBody>
          <a:bodyPr/>
          <a:lstStyle/>
          <a:p>
            <a:r>
              <a:rPr lang="en-US"/>
              <a:t>Key Terms</a:t>
            </a:r>
          </a:p>
        </p:txBody>
      </p:sp>
      <p:sp>
        <p:nvSpPr>
          <p:cNvPr id="354307" name="Rectangle 3"/>
          <p:cNvSpPr>
            <a:spLocks noGrp="1" noChangeArrowheads="1"/>
          </p:cNvSpPr>
          <p:nvPr>
            <p:ph type="body" sz="half" idx="1"/>
          </p:nvPr>
        </p:nvSpPr>
        <p:spPr>
          <a:xfrm>
            <a:off x="912813" y="1598613"/>
            <a:ext cx="3735387" cy="4649787"/>
          </a:xfrm>
        </p:spPr>
        <p:txBody>
          <a:bodyPr/>
          <a:lstStyle/>
          <a:p>
            <a:r>
              <a:rPr lang="en-US"/>
              <a:t>Alternating current (AC)</a:t>
            </a:r>
          </a:p>
          <a:p>
            <a:r>
              <a:rPr lang="en-US"/>
              <a:t>Amps</a:t>
            </a:r>
          </a:p>
          <a:p>
            <a:r>
              <a:rPr lang="en-US"/>
              <a:t>Antistatic bag</a:t>
            </a:r>
          </a:p>
          <a:p>
            <a:r>
              <a:rPr lang="en-US"/>
              <a:t>Antistatic wrist strap</a:t>
            </a:r>
          </a:p>
          <a:p>
            <a:r>
              <a:rPr lang="en-US"/>
              <a:t>Auto-ranging multimeter</a:t>
            </a:r>
          </a:p>
          <a:p>
            <a:r>
              <a:rPr lang="en-US"/>
              <a:t>Berg connector</a:t>
            </a:r>
          </a:p>
          <a:p>
            <a:r>
              <a:rPr lang="en-US"/>
              <a:t>Brownout</a:t>
            </a:r>
          </a:p>
        </p:txBody>
      </p:sp>
      <p:sp>
        <p:nvSpPr>
          <p:cNvPr id="354308" name="Rectangle 4"/>
          <p:cNvSpPr>
            <a:spLocks noGrp="1" noChangeArrowheads="1"/>
          </p:cNvSpPr>
          <p:nvPr>
            <p:ph type="body" sz="half" idx="2"/>
          </p:nvPr>
        </p:nvSpPr>
        <p:spPr/>
        <p:txBody>
          <a:bodyPr/>
          <a:lstStyle/>
          <a:p>
            <a:pPr>
              <a:lnSpc>
                <a:spcPct val="90000"/>
              </a:lnSpc>
            </a:pPr>
            <a:r>
              <a:rPr lang="en-US"/>
              <a:t>Capacitor</a:t>
            </a:r>
            <a:endParaRPr lang="en-US">
              <a:cs typeface="Times New Roman" pitchFamily="18" charset="0"/>
            </a:endParaRPr>
          </a:p>
          <a:p>
            <a:pPr>
              <a:lnSpc>
                <a:spcPct val="90000"/>
              </a:lnSpc>
            </a:pPr>
            <a:r>
              <a:rPr lang="en-US"/>
              <a:t>Circuit</a:t>
            </a:r>
          </a:p>
          <a:p>
            <a:pPr>
              <a:lnSpc>
                <a:spcPct val="90000"/>
              </a:lnSpc>
            </a:pPr>
            <a:r>
              <a:rPr lang="en-US"/>
              <a:t>Conductor</a:t>
            </a:r>
          </a:p>
          <a:p>
            <a:pPr>
              <a:lnSpc>
                <a:spcPct val="90000"/>
              </a:lnSpc>
            </a:pPr>
            <a:r>
              <a:rPr lang="en-US"/>
              <a:t>Continuity</a:t>
            </a:r>
          </a:p>
          <a:p>
            <a:pPr>
              <a:lnSpc>
                <a:spcPct val="90000"/>
              </a:lnSpc>
            </a:pPr>
            <a:r>
              <a:rPr lang="en-US"/>
              <a:t>Current</a:t>
            </a:r>
          </a:p>
          <a:p>
            <a:pPr>
              <a:lnSpc>
                <a:spcPct val="90000"/>
              </a:lnSpc>
            </a:pPr>
            <a:r>
              <a:rPr lang="en-US"/>
              <a:t>Cutover threshold</a:t>
            </a:r>
          </a:p>
          <a:p>
            <a:pPr>
              <a:lnSpc>
                <a:spcPct val="90000"/>
              </a:lnSpc>
            </a:pPr>
            <a:r>
              <a:rPr lang="en-US"/>
              <a:t>Direct current (DC)</a:t>
            </a:r>
          </a:p>
          <a:p>
            <a:pPr>
              <a:lnSpc>
                <a:spcPct val="90000"/>
              </a:lnSpc>
            </a:pPr>
            <a:r>
              <a:rPr lang="en-US"/>
              <a:t>Electromagnetic interference (EMI)</a:t>
            </a:r>
          </a:p>
          <a:p>
            <a:pPr>
              <a:lnSpc>
                <a:spcPct val="90000"/>
              </a:lnSpc>
            </a:pP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AutoShape 2"/>
          <p:cNvSpPr>
            <a:spLocks noGrp="1" noChangeArrowheads="1"/>
          </p:cNvSpPr>
          <p:nvPr>
            <p:ph type="title"/>
          </p:nvPr>
        </p:nvSpPr>
        <p:spPr>
          <a:ln/>
        </p:spPr>
        <p:txBody>
          <a:bodyPr/>
          <a:lstStyle/>
          <a:p>
            <a:r>
              <a:rPr lang="en-US"/>
              <a:t>Key Terms</a:t>
            </a:r>
          </a:p>
        </p:txBody>
      </p:sp>
      <p:sp>
        <p:nvSpPr>
          <p:cNvPr id="352259" name="Rectangle 3"/>
          <p:cNvSpPr>
            <a:spLocks noGrp="1" noChangeArrowheads="1"/>
          </p:cNvSpPr>
          <p:nvPr>
            <p:ph type="body" sz="half" idx="1"/>
          </p:nvPr>
        </p:nvSpPr>
        <p:spPr>
          <a:xfrm>
            <a:off x="912813" y="1598613"/>
            <a:ext cx="3735387" cy="4649787"/>
          </a:xfrm>
        </p:spPr>
        <p:txBody>
          <a:bodyPr/>
          <a:lstStyle/>
          <a:p>
            <a:r>
              <a:rPr lang="en-US"/>
              <a:t>Electrostatic discharge (ESD)</a:t>
            </a:r>
          </a:p>
          <a:p>
            <a:r>
              <a:rPr lang="en-US"/>
              <a:t>ESD mat</a:t>
            </a:r>
          </a:p>
          <a:p>
            <a:r>
              <a:rPr lang="en-US"/>
              <a:t>EST wrist strap</a:t>
            </a:r>
          </a:p>
          <a:p>
            <a:r>
              <a:rPr lang="en-US"/>
              <a:t>Floppy drive power connector (Berg connector)</a:t>
            </a:r>
          </a:p>
          <a:p>
            <a:r>
              <a:rPr lang="en-US"/>
              <a:t>Insulator</a:t>
            </a:r>
          </a:p>
          <a:p>
            <a:r>
              <a:rPr lang="en-US"/>
              <a:t>Line conditioner</a:t>
            </a:r>
          </a:p>
        </p:txBody>
      </p:sp>
      <p:sp>
        <p:nvSpPr>
          <p:cNvPr id="352260" name="Rectangle 4"/>
          <p:cNvSpPr>
            <a:spLocks noGrp="1" noChangeArrowheads="1"/>
          </p:cNvSpPr>
          <p:nvPr>
            <p:ph type="body" sz="half" idx="2"/>
          </p:nvPr>
        </p:nvSpPr>
        <p:spPr/>
        <p:txBody>
          <a:bodyPr/>
          <a:lstStyle/>
          <a:p>
            <a:pPr>
              <a:lnSpc>
                <a:spcPct val="95000"/>
              </a:lnSpc>
            </a:pPr>
            <a:r>
              <a:rPr lang="en-US"/>
              <a:t>Line power</a:t>
            </a:r>
          </a:p>
          <a:p>
            <a:pPr>
              <a:lnSpc>
                <a:spcPct val="95000"/>
              </a:lnSpc>
            </a:pPr>
            <a:r>
              <a:rPr lang="en-US"/>
              <a:t>Molex connector</a:t>
            </a:r>
          </a:p>
          <a:p>
            <a:pPr>
              <a:lnSpc>
                <a:spcPct val="95000"/>
              </a:lnSpc>
            </a:pPr>
            <a:r>
              <a:rPr lang="en-US"/>
              <a:t>Multimeter</a:t>
            </a:r>
          </a:p>
          <a:p>
            <a:pPr>
              <a:lnSpc>
                <a:spcPct val="95000"/>
              </a:lnSpc>
            </a:pPr>
            <a:r>
              <a:rPr lang="en-US"/>
              <a:t>Ohms</a:t>
            </a:r>
          </a:p>
          <a:p>
            <a:pPr>
              <a:lnSpc>
                <a:spcPct val="95000"/>
              </a:lnSpc>
            </a:pPr>
            <a:r>
              <a:rPr lang="en-US"/>
              <a:t>Power</a:t>
            </a:r>
          </a:p>
          <a:p>
            <a:pPr>
              <a:lnSpc>
                <a:spcPct val="95000"/>
              </a:lnSpc>
            </a:pPr>
            <a:r>
              <a:rPr lang="en-US"/>
              <a:t>Radio frequency interference (RFI)</a:t>
            </a:r>
          </a:p>
          <a:p>
            <a:pPr>
              <a:lnSpc>
                <a:spcPct val="95000"/>
              </a:lnSpc>
            </a:pPr>
            <a:r>
              <a:rPr lang="en-US"/>
              <a:t>Resistance</a:t>
            </a:r>
          </a:p>
          <a:p>
            <a:pPr>
              <a:lnSpc>
                <a:spcPct val="95000"/>
              </a:lnSpc>
            </a:pPr>
            <a:r>
              <a:rPr lang="en-US"/>
              <a:t>Resistor</a:t>
            </a:r>
          </a:p>
          <a:p>
            <a:endParaRPr lang="en-US" b="1"/>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AutoShape 2"/>
          <p:cNvSpPr>
            <a:spLocks noGrp="1" noChangeArrowheads="1"/>
          </p:cNvSpPr>
          <p:nvPr>
            <p:ph type="title"/>
          </p:nvPr>
        </p:nvSpPr>
        <p:spPr>
          <a:ln/>
        </p:spPr>
        <p:txBody>
          <a:bodyPr/>
          <a:lstStyle/>
          <a:p>
            <a:r>
              <a:rPr lang="en-US"/>
              <a:t>Key Terms</a:t>
            </a:r>
          </a:p>
        </p:txBody>
      </p:sp>
      <p:sp>
        <p:nvSpPr>
          <p:cNvPr id="350211" name="Rectangle 3"/>
          <p:cNvSpPr>
            <a:spLocks noGrp="1" noChangeArrowheads="1"/>
          </p:cNvSpPr>
          <p:nvPr>
            <p:ph type="body" sz="half" idx="1"/>
          </p:nvPr>
        </p:nvSpPr>
        <p:spPr>
          <a:xfrm>
            <a:off x="912813" y="1598613"/>
            <a:ext cx="3735387" cy="4649787"/>
          </a:xfrm>
        </p:spPr>
        <p:txBody>
          <a:bodyPr/>
          <a:lstStyle/>
          <a:p>
            <a:pPr>
              <a:lnSpc>
                <a:spcPct val="90000"/>
              </a:lnSpc>
            </a:pPr>
            <a:r>
              <a:rPr lang="en-US"/>
              <a:t>Sag</a:t>
            </a:r>
          </a:p>
          <a:p>
            <a:pPr>
              <a:lnSpc>
                <a:spcPct val="90000"/>
              </a:lnSpc>
            </a:pPr>
            <a:r>
              <a:rPr lang="en-US"/>
              <a:t>Spike</a:t>
            </a:r>
          </a:p>
          <a:p>
            <a:pPr>
              <a:lnSpc>
                <a:spcPct val="90000"/>
              </a:lnSpc>
            </a:pPr>
            <a:r>
              <a:rPr lang="en-US"/>
              <a:t>Standard peripheral power connector (Molex)</a:t>
            </a:r>
          </a:p>
          <a:p>
            <a:pPr>
              <a:lnSpc>
                <a:spcPct val="90000"/>
              </a:lnSpc>
            </a:pPr>
            <a:r>
              <a:rPr lang="en-US"/>
              <a:t>Standby power supply (SPS)</a:t>
            </a:r>
          </a:p>
          <a:p>
            <a:pPr>
              <a:lnSpc>
                <a:spcPct val="90000"/>
              </a:lnSpc>
            </a:pPr>
            <a:r>
              <a:rPr lang="en-US"/>
              <a:t>Surge</a:t>
            </a:r>
          </a:p>
        </p:txBody>
      </p:sp>
      <p:sp>
        <p:nvSpPr>
          <p:cNvPr id="350212" name="Rectangle 4"/>
          <p:cNvSpPr>
            <a:spLocks noGrp="1" noChangeArrowheads="1"/>
          </p:cNvSpPr>
          <p:nvPr>
            <p:ph type="body" sz="half" idx="2"/>
          </p:nvPr>
        </p:nvSpPr>
        <p:spPr/>
        <p:txBody>
          <a:bodyPr/>
          <a:lstStyle/>
          <a:p>
            <a:r>
              <a:rPr lang="en-US"/>
              <a:t>Surge protector</a:t>
            </a:r>
          </a:p>
          <a:p>
            <a:r>
              <a:rPr lang="en-US"/>
              <a:t>Uninterruptible power supply (UPS)</a:t>
            </a:r>
          </a:p>
          <a:p>
            <a:r>
              <a:rPr lang="en-US"/>
              <a:t>Voltage</a:t>
            </a:r>
          </a:p>
          <a:p>
            <a:r>
              <a:rPr lang="en-US"/>
              <a:t>Volts</a:t>
            </a:r>
          </a:p>
          <a:p>
            <a:r>
              <a:rPr lang="en-US"/>
              <a:t>Watts</a:t>
            </a:r>
          </a:p>
          <a:p>
            <a:endParaRPr lang="en-US" sz="2400" b="1"/>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AutoShape 2"/>
          <p:cNvSpPr>
            <a:spLocks noGrp="1" noChangeArrowheads="1"/>
          </p:cNvSpPr>
          <p:nvPr>
            <p:ph type="title"/>
          </p:nvPr>
        </p:nvSpPr>
        <p:spPr>
          <a:ln/>
        </p:spPr>
        <p:txBody>
          <a:bodyPr/>
          <a:lstStyle/>
          <a:p>
            <a:r>
              <a:rPr lang="en-US"/>
              <a:t>Copyright Notice</a:t>
            </a:r>
          </a:p>
        </p:txBody>
      </p:sp>
      <p:sp>
        <p:nvSpPr>
          <p:cNvPr id="220163" name="Rectangle 3"/>
          <p:cNvSpPr>
            <a:spLocks noGrp="1" noChangeArrowheads="1"/>
          </p:cNvSpPr>
          <p:nvPr>
            <p:ph type="body" idx="1"/>
          </p:nvPr>
        </p:nvSpPr>
        <p:spPr>
          <a:xfrm>
            <a:off x="912813" y="1598613"/>
            <a:ext cx="7313612" cy="4421187"/>
          </a:xfrm>
        </p:spPr>
        <p:txBody>
          <a:bodyPr/>
          <a:lstStyle/>
          <a:p>
            <a:pPr>
              <a:lnSpc>
                <a:spcPct val="90000"/>
              </a:lnSpc>
              <a:buFontTx/>
              <a:buNone/>
            </a:pPr>
            <a:r>
              <a:rPr lang="en-US" sz="2400" b="1">
                <a:latin typeface="Times New Roman" pitchFamily="18" charset="0"/>
                <a:cs typeface="Times New Roman" pitchFamily="18" charset="0"/>
              </a:rPr>
              <a:t>	Copyright 2008 John Wiley &amp; Sons, Inc.</a:t>
            </a:r>
            <a:r>
              <a:rPr lang="en-US" sz="2400"/>
              <a:t> </a:t>
            </a:r>
            <a:br>
              <a:rPr lang="en-US" sz="2400"/>
            </a:br>
            <a:r>
              <a:rPr lang="en-US" sz="2400">
                <a:latin typeface="Times New Roman" pitchFamily="18" charset="0"/>
                <a:cs typeface="Times New Roman" pitchFamily="18" charset="0"/>
              </a:rPr>
              <a:t>All rights reserved. Reproduction or translation of this work beyond that permitted in section 117 of the 1976 United States Copyright Act without express permission of the copyright owner is unlawful. Requests for further information should be addressed to the Permissions Department, John Wiley &amp; Sons, Inc. The purchaser may make back-up copies for his/her own use only and not for distribution or resale. The Publisher assumes no responsibility for errors, omissions, or damages caused by the use of these programs or from the use of the information herein.</a:t>
            </a:r>
            <a:r>
              <a:rPr lang="en-US" sz="2800"/>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AutoShape 2"/>
          <p:cNvSpPr>
            <a:spLocks noGrp="1" noChangeArrowheads="1"/>
          </p:cNvSpPr>
          <p:nvPr>
            <p:ph type="title"/>
          </p:nvPr>
        </p:nvSpPr>
        <p:spPr>
          <a:ln/>
        </p:spPr>
        <p:txBody>
          <a:bodyPr/>
          <a:lstStyle/>
          <a:p>
            <a:pPr>
              <a:lnSpc>
                <a:spcPct val="80000"/>
              </a:lnSpc>
            </a:pPr>
            <a:r>
              <a:rPr lang="en-US" sz="3200"/>
              <a:t>Comparing Electrical </a:t>
            </a:r>
            <a:br>
              <a:rPr lang="en-US" sz="3200"/>
            </a:br>
            <a:r>
              <a:rPr lang="en-US" sz="3200"/>
              <a:t>Current to Water Flow</a:t>
            </a:r>
          </a:p>
        </p:txBody>
      </p:sp>
      <p:graphicFrame>
        <p:nvGraphicFramePr>
          <p:cNvPr id="362501" name="Object 5"/>
          <p:cNvGraphicFramePr>
            <a:graphicFrameLocks noChangeAspect="1"/>
          </p:cNvGraphicFramePr>
          <p:nvPr>
            <p:ph idx="1"/>
          </p:nvPr>
        </p:nvGraphicFramePr>
        <p:xfrm>
          <a:off x="1582738" y="1600200"/>
          <a:ext cx="5978525" cy="4546600"/>
        </p:xfrm>
        <a:graphic>
          <a:graphicData uri="http://schemas.openxmlformats.org/presentationml/2006/ole">
            <mc:AlternateContent xmlns:mc="http://schemas.openxmlformats.org/markup-compatibility/2006">
              <mc:Choice xmlns:v="urn:schemas-microsoft-com:vml" Requires="v">
                <p:oleObj spid="_x0000_s362503" name="Image" r:id="rId4" imgW="7314286" imgH="5561905" progId="Photoshop.Image.7">
                  <p:embed/>
                </p:oleObj>
              </mc:Choice>
              <mc:Fallback>
                <p:oleObj name="Image" r:id="rId4" imgW="7314286" imgH="5561905" progId="Photoshop.Image.7">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2738" y="1600200"/>
                        <a:ext cx="5978525" cy="454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rgbClr val="A19157"/>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AutoShape 2"/>
          <p:cNvSpPr>
            <a:spLocks noGrp="1" noChangeArrowheads="1"/>
          </p:cNvSpPr>
          <p:nvPr>
            <p:ph type="title"/>
          </p:nvPr>
        </p:nvSpPr>
        <p:spPr>
          <a:ln/>
        </p:spPr>
        <p:txBody>
          <a:bodyPr/>
          <a:lstStyle/>
          <a:p>
            <a:r>
              <a:rPr lang="en-US"/>
              <a:t>Types of Current</a:t>
            </a:r>
          </a:p>
        </p:txBody>
      </p:sp>
      <p:sp>
        <p:nvSpPr>
          <p:cNvPr id="364547" name="Rectangle 3"/>
          <p:cNvSpPr>
            <a:spLocks noGrp="1" noChangeArrowheads="1"/>
          </p:cNvSpPr>
          <p:nvPr>
            <p:ph type="body" idx="1"/>
          </p:nvPr>
        </p:nvSpPr>
        <p:spPr/>
        <p:txBody>
          <a:bodyPr/>
          <a:lstStyle/>
          <a:p>
            <a:r>
              <a:rPr lang="en-US" sz="2800"/>
              <a:t>AC (alternating current)</a:t>
            </a:r>
          </a:p>
          <a:p>
            <a:pPr lvl="1"/>
            <a:r>
              <a:rPr lang="en-US" sz="2400"/>
              <a:t>Current changes directions from positive to negative</a:t>
            </a:r>
          </a:p>
          <a:p>
            <a:pPr lvl="1"/>
            <a:r>
              <a:rPr lang="en-US" sz="2400"/>
              <a:t>60 times per second = 60 Hz</a:t>
            </a:r>
          </a:p>
          <a:p>
            <a:pPr lvl="1"/>
            <a:r>
              <a:rPr lang="en-US" sz="2400"/>
              <a:t>Provided by power companies</a:t>
            </a:r>
          </a:p>
          <a:p>
            <a:r>
              <a:rPr lang="en-US" sz="2800"/>
              <a:t>DC (direct current)</a:t>
            </a:r>
          </a:p>
          <a:p>
            <a:pPr lvl="1"/>
            <a:r>
              <a:rPr lang="en-US" sz="2400"/>
              <a:t>Constant flow from negative (hot) charge to positive (ground) charge</a:t>
            </a:r>
          </a:p>
          <a:p>
            <a:pPr lvl="1"/>
            <a:r>
              <a:rPr lang="en-US" sz="2400"/>
              <a:t>Type of power used in PCs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AutoShape 2"/>
          <p:cNvSpPr>
            <a:spLocks noGrp="1" noChangeArrowheads="1"/>
          </p:cNvSpPr>
          <p:nvPr>
            <p:ph type="title"/>
          </p:nvPr>
        </p:nvSpPr>
        <p:spPr>
          <a:ln/>
        </p:spPr>
        <p:txBody>
          <a:bodyPr/>
          <a:lstStyle/>
          <a:p>
            <a:r>
              <a:rPr lang="en-US"/>
              <a:t>Multimeters</a:t>
            </a:r>
          </a:p>
        </p:txBody>
      </p:sp>
      <p:sp>
        <p:nvSpPr>
          <p:cNvPr id="366595" name="Rectangle 3"/>
          <p:cNvSpPr>
            <a:spLocks noGrp="1" noChangeArrowheads="1"/>
          </p:cNvSpPr>
          <p:nvPr>
            <p:ph type="body" idx="1"/>
          </p:nvPr>
        </p:nvSpPr>
        <p:spPr/>
        <p:txBody>
          <a:bodyPr/>
          <a:lstStyle/>
          <a:p>
            <a:pPr>
              <a:lnSpc>
                <a:spcPct val="90000"/>
              </a:lnSpc>
            </a:pPr>
            <a:r>
              <a:rPr lang="en-US"/>
              <a:t>Main components</a:t>
            </a:r>
          </a:p>
          <a:p>
            <a:pPr lvl="1">
              <a:lnSpc>
                <a:spcPct val="90000"/>
              </a:lnSpc>
            </a:pPr>
            <a:r>
              <a:rPr lang="en-US"/>
              <a:t>Digital or analog display</a:t>
            </a:r>
          </a:p>
          <a:p>
            <a:pPr lvl="1">
              <a:lnSpc>
                <a:spcPct val="90000"/>
              </a:lnSpc>
            </a:pPr>
            <a:r>
              <a:rPr lang="en-US"/>
              <a:t>Two probes</a:t>
            </a:r>
          </a:p>
          <a:p>
            <a:pPr lvl="2">
              <a:lnSpc>
                <a:spcPct val="90000"/>
              </a:lnSpc>
            </a:pPr>
            <a:r>
              <a:rPr lang="en-US"/>
              <a:t>Positive (red) probe</a:t>
            </a:r>
          </a:p>
          <a:p>
            <a:pPr lvl="2">
              <a:lnSpc>
                <a:spcPct val="90000"/>
              </a:lnSpc>
            </a:pPr>
            <a:r>
              <a:rPr lang="en-US"/>
              <a:t>Negative (black) probe</a:t>
            </a:r>
          </a:p>
          <a:p>
            <a:pPr lvl="1">
              <a:lnSpc>
                <a:spcPct val="90000"/>
              </a:lnSpc>
            </a:pPr>
            <a:r>
              <a:rPr lang="en-US"/>
              <a:t>Function selector switch</a:t>
            </a:r>
          </a:p>
          <a:p>
            <a:pPr lvl="2">
              <a:lnSpc>
                <a:spcPct val="90000"/>
              </a:lnSpc>
            </a:pPr>
            <a:r>
              <a:rPr lang="en-US"/>
              <a:t>Select function </a:t>
            </a:r>
          </a:p>
          <a:p>
            <a:pPr lvl="2">
              <a:lnSpc>
                <a:spcPct val="90000"/>
              </a:lnSpc>
            </a:pPr>
            <a:r>
              <a:rPr lang="en-US"/>
              <a:t>Select range of values expected</a:t>
            </a:r>
          </a:p>
          <a:p>
            <a:pPr lvl="3">
              <a:lnSpc>
                <a:spcPct val="90000"/>
              </a:lnSpc>
            </a:pPr>
            <a:r>
              <a:rPr lang="en-US"/>
              <a:t>E.g. 3V – 12V, 105V-125V</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AutoShape 2"/>
          <p:cNvSpPr>
            <a:spLocks noGrp="1" noChangeArrowheads="1"/>
          </p:cNvSpPr>
          <p:nvPr>
            <p:ph type="title"/>
          </p:nvPr>
        </p:nvSpPr>
        <p:spPr>
          <a:ln/>
        </p:spPr>
        <p:txBody>
          <a:bodyPr/>
          <a:lstStyle/>
          <a:p>
            <a:r>
              <a:rPr lang="en-US"/>
              <a:t>A Digital Multimeter</a:t>
            </a:r>
          </a:p>
        </p:txBody>
      </p:sp>
      <p:graphicFrame>
        <p:nvGraphicFramePr>
          <p:cNvPr id="370693" name="Object 5"/>
          <p:cNvGraphicFramePr>
            <a:graphicFrameLocks noChangeAspect="1"/>
          </p:cNvGraphicFramePr>
          <p:nvPr>
            <p:ph idx="1"/>
          </p:nvPr>
        </p:nvGraphicFramePr>
        <p:xfrm>
          <a:off x="2460625" y="1447800"/>
          <a:ext cx="4222750" cy="4727575"/>
        </p:xfrm>
        <a:graphic>
          <a:graphicData uri="http://schemas.openxmlformats.org/presentationml/2006/ole">
            <mc:AlternateContent xmlns:mc="http://schemas.openxmlformats.org/markup-compatibility/2006">
              <mc:Choice xmlns:v="urn:schemas-microsoft-com:vml" Requires="v">
                <p:oleObj spid="_x0000_s370695" name="Image" r:id="rId4" imgW="4901587" imgH="5485714" progId="Photoshop.Image.7">
                  <p:embed/>
                </p:oleObj>
              </mc:Choice>
              <mc:Fallback>
                <p:oleObj name="Image" r:id="rId4" imgW="4901587" imgH="5485714" progId="Photoshop.Image.7">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0625" y="1447800"/>
                        <a:ext cx="4222750" cy="472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rgbClr val="A19157"/>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AutoShape 2"/>
          <p:cNvSpPr>
            <a:spLocks noGrp="1" noChangeArrowheads="1"/>
          </p:cNvSpPr>
          <p:nvPr>
            <p:ph type="title"/>
          </p:nvPr>
        </p:nvSpPr>
        <p:spPr>
          <a:ln/>
        </p:spPr>
        <p:txBody>
          <a:bodyPr/>
          <a:lstStyle/>
          <a:p>
            <a:r>
              <a:rPr lang="en-US"/>
              <a:t>Measuring Voltage</a:t>
            </a:r>
          </a:p>
        </p:txBody>
      </p:sp>
      <p:sp>
        <p:nvSpPr>
          <p:cNvPr id="368643" name="Rectangle 3"/>
          <p:cNvSpPr>
            <a:spLocks noGrp="1" noChangeArrowheads="1"/>
          </p:cNvSpPr>
          <p:nvPr>
            <p:ph type="body" idx="1"/>
          </p:nvPr>
        </p:nvSpPr>
        <p:spPr/>
        <p:txBody>
          <a:bodyPr/>
          <a:lstStyle/>
          <a:p>
            <a:pPr marL="609600" indent="-609600">
              <a:lnSpc>
                <a:spcPct val="90000"/>
              </a:lnSpc>
              <a:buFontTx/>
              <a:buAutoNum type="arabicPeriod"/>
            </a:pPr>
            <a:r>
              <a:rPr lang="en-US"/>
              <a:t>Set function selector to measure AC (or DC) voltage</a:t>
            </a:r>
          </a:p>
          <a:p>
            <a:pPr marL="609600" indent="-609600">
              <a:lnSpc>
                <a:spcPct val="90000"/>
              </a:lnSpc>
              <a:buFontTx/>
              <a:buAutoNum type="arabicPeriod"/>
            </a:pPr>
            <a:r>
              <a:rPr lang="en-US"/>
              <a:t>Choose voltage range</a:t>
            </a:r>
          </a:p>
          <a:p>
            <a:pPr marL="990600" lvl="1" indent="-533400">
              <a:lnSpc>
                <a:spcPct val="90000"/>
              </a:lnSpc>
            </a:pPr>
            <a:r>
              <a:rPr lang="en-US"/>
              <a:t>Usually 20V or lower</a:t>
            </a:r>
          </a:p>
          <a:p>
            <a:pPr marL="609600" indent="-609600">
              <a:lnSpc>
                <a:spcPct val="90000"/>
              </a:lnSpc>
              <a:buFontTx/>
              <a:buAutoNum type="arabicPeriod"/>
            </a:pPr>
            <a:r>
              <a:rPr lang="en-US"/>
              <a:t>Hold black (negative) probe to ground point on circuit</a:t>
            </a:r>
          </a:p>
          <a:p>
            <a:pPr marL="609600" indent="-609600">
              <a:lnSpc>
                <a:spcPct val="90000"/>
              </a:lnSpc>
              <a:buFontTx/>
              <a:buAutoNum type="arabicPeriod"/>
            </a:pPr>
            <a:r>
              <a:rPr lang="en-US"/>
              <a:t>Hold red (positive) probe to hot point on circuit</a:t>
            </a:r>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rump Mediaeval"/>
        <a:ea typeface=""/>
        <a:cs typeface=""/>
      </a:majorFont>
      <a:minorFont>
        <a:latin typeface="Trump Mediaev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rgbClr val="A19157"/>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4400" b="1" i="0" u="none" strike="noStrike" cap="none" normalizeH="0" baseline="0" smtClean="0">
            <a:ln>
              <a:noFill/>
            </a:ln>
            <a:solidFill>
              <a:srgbClr val="475761"/>
            </a:solidFill>
            <a:effectLst/>
            <a:latin typeface="Trump Mediaeval" charset="0"/>
          </a:defRPr>
        </a:defPPr>
      </a:lstStyle>
    </a:spDef>
    <a:lnDef>
      <a:spPr bwMode="auto">
        <a:xfrm>
          <a:off x="0" y="0"/>
          <a:ext cx="1" cy="1"/>
        </a:xfrm>
        <a:custGeom>
          <a:avLst/>
          <a:gdLst/>
          <a:ahLst/>
          <a:cxnLst/>
          <a:rect l="0" t="0" r="0" b="0"/>
          <a:pathLst/>
        </a:custGeom>
        <a:noFill/>
        <a:ln w="25400" cap="flat" cmpd="sng" algn="ctr">
          <a:solidFill>
            <a:srgbClr val="A19157"/>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4400" b="1" i="0" u="none" strike="noStrike" cap="none" normalizeH="0" baseline="0" smtClean="0">
            <a:ln>
              <a:noFill/>
            </a:ln>
            <a:solidFill>
              <a:srgbClr val="475761"/>
            </a:solidFill>
            <a:effectLst/>
            <a:latin typeface="Trump Mediaev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18475</TotalTime>
  <Words>1636</Words>
  <Application>Microsoft Office PowerPoint</Application>
  <PresentationFormat>On-screen Show (4:3)</PresentationFormat>
  <Paragraphs>301</Paragraphs>
  <Slides>45</Slides>
  <Notes>45</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50" baseType="lpstr">
      <vt:lpstr>Times</vt:lpstr>
      <vt:lpstr>Trump Mediaeval</vt:lpstr>
      <vt:lpstr>Times New Roman</vt:lpstr>
      <vt:lpstr>Default Design</vt:lpstr>
      <vt:lpstr>Adobe Photoshop Image</vt:lpstr>
      <vt:lpstr>PC Hardware Essentials</vt:lpstr>
      <vt:lpstr>Common Electrical Terms</vt:lpstr>
      <vt:lpstr>Common Electrical Terms</vt:lpstr>
      <vt:lpstr>Common Electrical Measurements</vt:lpstr>
      <vt:lpstr>Comparing Electrical  Current to Water Flow</vt:lpstr>
      <vt:lpstr>Types of Current</vt:lpstr>
      <vt:lpstr>Multimeters</vt:lpstr>
      <vt:lpstr>A Digital Multimeter</vt:lpstr>
      <vt:lpstr>Measuring Voltage</vt:lpstr>
      <vt:lpstr>Measuring Voltage</vt:lpstr>
      <vt:lpstr>Measuring Resistance</vt:lpstr>
      <vt:lpstr>Measuring Resistance</vt:lpstr>
      <vt:lpstr>Measuring Current</vt:lpstr>
      <vt:lpstr>Electrostatic Discharge (ESD)</vt:lpstr>
      <vt:lpstr>Connecting an Antistatic Wrist Strap</vt:lpstr>
      <vt:lpstr>Using an ESD Mat</vt:lpstr>
      <vt:lpstr>Power Problems</vt:lpstr>
      <vt:lpstr>Power Problems</vt:lpstr>
      <vt:lpstr>Power Problem Solutions</vt:lpstr>
      <vt:lpstr>Power Problem Solutions</vt:lpstr>
      <vt:lpstr>Uninterruptible Power Supply (UPS)</vt:lpstr>
      <vt:lpstr>Power Supplies</vt:lpstr>
      <vt:lpstr>Power Supply</vt:lpstr>
      <vt:lpstr>Power Supply Components</vt:lpstr>
      <vt:lpstr>Power Supply Form Factors</vt:lpstr>
      <vt:lpstr>Power Supply Form Factors</vt:lpstr>
      <vt:lpstr>Power Supply Connectors</vt:lpstr>
      <vt:lpstr>Floppy Drive Connector (Berg)</vt:lpstr>
      <vt:lpstr>Standard Peripheral  Power Connector (Molex)</vt:lpstr>
      <vt:lpstr>P8/P9 Connectors</vt:lpstr>
      <vt:lpstr>ATX 20-pin P1 Connector</vt:lpstr>
      <vt:lpstr>SATA Drive Connector</vt:lpstr>
      <vt:lpstr>Replacing a Power Supply</vt:lpstr>
      <vt:lpstr>Installing the ATX System Connector</vt:lpstr>
      <vt:lpstr>Maintaining and Upgrading Power Supplies</vt:lpstr>
      <vt:lpstr>Troubleshooting Power Supplies</vt:lpstr>
      <vt:lpstr>Troubleshooting Steps</vt:lpstr>
      <vt:lpstr>Summary</vt:lpstr>
      <vt:lpstr>Summary</vt:lpstr>
      <vt:lpstr>Summary</vt:lpstr>
      <vt:lpstr>Summary</vt:lpstr>
      <vt:lpstr>Key Terms</vt:lpstr>
      <vt:lpstr>Key Terms</vt:lpstr>
      <vt:lpstr>Key Terms</vt:lpstr>
      <vt:lpstr>Copyright Notice</vt:lpstr>
    </vt:vector>
  </TitlesOfParts>
  <Company>John Wiley and Sons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John Wiley &amp; Sons</dc:title>
  <dc:creator>Nicole Spiegel</dc:creator>
  <cp:lastModifiedBy>Khattar Daou</cp:lastModifiedBy>
  <cp:revision>366</cp:revision>
  <dcterms:created xsi:type="dcterms:W3CDTF">2004-12-09T15:05:43Z</dcterms:created>
  <dcterms:modified xsi:type="dcterms:W3CDTF">2011-03-08T04:30:27Z</dcterms:modified>
</cp:coreProperties>
</file>